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64"/>
  </p:notesMasterIdLst>
  <p:sldIdLst>
    <p:sldId id="299" r:id="rId2"/>
    <p:sldId id="294" r:id="rId3"/>
    <p:sldId id="302" r:id="rId4"/>
    <p:sldId id="303" r:id="rId5"/>
    <p:sldId id="257" r:id="rId6"/>
    <p:sldId id="258" r:id="rId7"/>
    <p:sldId id="287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342" r:id="rId17"/>
    <p:sldId id="288" r:id="rId18"/>
    <p:sldId id="289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5" r:id="rId27"/>
    <p:sldId id="276" r:id="rId28"/>
    <p:sldId id="278" r:id="rId29"/>
    <p:sldId id="277" r:id="rId30"/>
    <p:sldId id="279" r:id="rId31"/>
    <p:sldId id="280" r:id="rId32"/>
    <p:sldId id="281" r:id="rId33"/>
    <p:sldId id="282" r:id="rId34"/>
    <p:sldId id="283" r:id="rId35"/>
    <p:sldId id="284" r:id="rId36"/>
    <p:sldId id="304" r:id="rId37"/>
    <p:sldId id="285" r:id="rId38"/>
    <p:sldId id="305" r:id="rId39"/>
    <p:sldId id="306" r:id="rId40"/>
    <p:sldId id="307" r:id="rId41"/>
    <p:sldId id="295" r:id="rId42"/>
    <p:sldId id="345" r:id="rId43"/>
    <p:sldId id="300" r:id="rId44"/>
    <p:sldId id="358" r:id="rId45"/>
    <p:sldId id="359" r:id="rId46"/>
    <p:sldId id="313" r:id="rId47"/>
    <p:sldId id="308" r:id="rId48"/>
    <p:sldId id="347" r:id="rId49"/>
    <p:sldId id="309" r:id="rId50"/>
    <p:sldId id="360" r:id="rId51"/>
    <p:sldId id="363" r:id="rId52"/>
    <p:sldId id="364" r:id="rId53"/>
    <p:sldId id="298" r:id="rId54"/>
    <p:sldId id="314" r:id="rId55"/>
    <p:sldId id="319" r:id="rId56"/>
    <p:sldId id="353" r:id="rId57"/>
    <p:sldId id="348" r:id="rId58"/>
    <p:sldId id="350" r:id="rId59"/>
    <p:sldId id="351" r:id="rId60"/>
    <p:sldId id="352" r:id="rId61"/>
    <p:sldId id="354" r:id="rId62"/>
    <p:sldId id="356" r:id="rId6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9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18DD3D-073A-F148-86B2-1C1A10D0973E}" v="44" dt="2021-11-19T11:12:25.1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Stile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30"/>
    <p:restoredTop sz="94720"/>
  </p:normalViewPr>
  <p:slideViewPr>
    <p:cSldViewPr snapToGrid="0" snapToObjects="1">
      <p:cViewPr varScale="1">
        <p:scale>
          <a:sx n="210" d="100"/>
          <a:sy n="210" d="100"/>
        </p:scale>
        <p:origin x="13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lvatore Arcidiacono" userId="8046d463-fef0-4690-bdd7-744398acfe39" providerId="ADAL" clId="{DB18DD3D-073A-F148-86B2-1C1A10D0973E}"/>
    <pc:docChg chg="undo custSel addSld delSld modSld sldOrd modMainMaster modNotesMaster modShowInfo">
      <pc:chgData name="Salvatore Arcidiacono" userId="8046d463-fef0-4690-bdd7-744398acfe39" providerId="ADAL" clId="{DB18DD3D-073A-F148-86B2-1C1A10D0973E}" dt="2021-11-19T12:10:26.966" v="81" actId="26606"/>
      <pc:docMkLst>
        <pc:docMk/>
      </pc:docMkLst>
      <pc:sldChg chg="modSp">
        <pc:chgData name="Salvatore Arcidiacono" userId="8046d463-fef0-4690-bdd7-744398acfe39" providerId="ADAL" clId="{DB18DD3D-073A-F148-86B2-1C1A10D0973E}" dt="2021-11-19T11:08:45.730" v="4"/>
        <pc:sldMkLst>
          <pc:docMk/>
          <pc:sldMk cId="0" sldId="257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57"/>
            <ac:spMk id="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57"/>
            <ac:spMk id="6" creationId="{00000000-0000-0000-0000-000000000000}"/>
          </ac:spMkLst>
        </pc:sp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57"/>
            <ac:graphicFrameMk id="4" creationId="{00000000-0000-0000-0000-000000000000}"/>
          </ac:graphicFrameMkLst>
        </pc:graphicFrame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57"/>
            <ac:graphicFrameMk id="9" creationId="{00000000-0000-0000-0000-000000000000}"/>
          </ac:graphicFrameMkLst>
        </pc:graphicFrameChg>
      </pc:sldChg>
      <pc:sldChg chg="modSp">
        <pc:chgData name="Salvatore Arcidiacono" userId="8046d463-fef0-4690-bdd7-744398acfe39" providerId="ADAL" clId="{DB18DD3D-073A-F148-86B2-1C1A10D0973E}" dt="2021-11-19T11:08:45.730" v="4"/>
        <pc:sldMkLst>
          <pc:docMk/>
          <pc:sldMk cId="0" sldId="258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58"/>
            <ac:spMk id="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58"/>
            <ac:spMk id="6" creationId="{00000000-0000-0000-0000-000000000000}"/>
          </ac:spMkLst>
        </pc:sp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58"/>
            <ac:graphicFrameMk id="4" creationId="{00000000-0000-0000-0000-000000000000}"/>
          </ac:graphicFrameMkLst>
        </pc:graphicFrame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58"/>
            <ac:graphicFrameMk id="5" creationId="{00000000-0000-0000-0000-000000000000}"/>
          </ac:graphicFrameMkLst>
        </pc:graphicFrameChg>
      </pc:sldChg>
      <pc:sldChg chg="modSp">
        <pc:chgData name="Salvatore Arcidiacono" userId="8046d463-fef0-4690-bdd7-744398acfe39" providerId="ADAL" clId="{DB18DD3D-073A-F148-86B2-1C1A10D0973E}" dt="2021-11-19T11:08:45.730" v="4"/>
        <pc:sldMkLst>
          <pc:docMk/>
          <pc:sldMk cId="0" sldId="259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59"/>
            <ac:spMk id="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59"/>
            <ac:spMk id="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59"/>
            <ac:spMk id="10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59"/>
            <ac:spMk id="11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59"/>
            <ac:spMk id="1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59"/>
            <ac:spMk id="13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59"/>
            <ac:spMk id="14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59"/>
            <ac:spMk id="15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59"/>
            <ac:spMk id="1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59"/>
            <ac:spMk id="17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59"/>
            <ac:spMk id="18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59"/>
            <ac:spMk id="19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59"/>
            <ac:spMk id="20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59"/>
            <ac:spMk id="21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59"/>
            <ac:spMk id="23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59"/>
            <ac:spMk id="24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59"/>
            <ac:spMk id="25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59"/>
            <ac:spMk id="2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59"/>
            <ac:spMk id="27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59"/>
            <ac:spMk id="28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59"/>
            <ac:spMk id="29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59"/>
            <ac:spMk id="30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59"/>
            <ac:spMk id="31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59"/>
            <ac:spMk id="32" creationId="{00000000-0000-0000-0000-000000000000}"/>
          </ac:spMkLst>
        </pc:sp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59"/>
            <ac:graphicFrameMk id="4" creationId="{00000000-0000-0000-0000-000000000000}"/>
          </ac:graphicFrameMkLst>
        </pc:graphicFrameChg>
      </pc:sldChg>
      <pc:sldChg chg="modSp">
        <pc:chgData name="Salvatore Arcidiacono" userId="8046d463-fef0-4690-bdd7-744398acfe39" providerId="ADAL" clId="{DB18DD3D-073A-F148-86B2-1C1A10D0973E}" dt="2021-11-19T11:08:45.730" v="4"/>
        <pc:sldMkLst>
          <pc:docMk/>
          <pc:sldMk cId="0" sldId="260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0"/>
            <ac:spMk id="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0"/>
            <ac:spMk id="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0"/>
            <ac:spMk id="7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0"/>
            <ac:spMk id="8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0"/>
            <ac:spMk id="10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0"/>
            <ac:spMk id="11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0"/>
            <ac:spMk id="1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0"/>
            <ac:spMk id="13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0"/>
            <ac:spMk id="14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0"/>
            <ac:spMk id="15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0"/>
            <ac:spMk id="1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0"/>
            <ac:spMk id="17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0"/>
            <ac:spMk id="18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0"/>
            <ac:spMk id="19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0"/>
            <ac:spMk id="20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0"/>
            <ac:spMk id="21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0"/>
            <ac:spMk id="2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0"/>
            <ac:spMk id="23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0"/>
            <ac:spMk id="24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0"/>
            <ac:spMk id="25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0"/>
            <ac:spMk id="2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0"/>
            <ac:spMk id="27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0"/>
            <ac:spMk id="28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0"/>
            <ac:spMk id="29" creationId="{00000000-0000-0000-0000-000000000000}"/>
          </ac:spMkLst>
        </pc:sp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60"/>
            <ac:graphicFrameMk id="4" creationId="{00000000-0000-0000-0000-000000000000}"/>
          </ac:graphicFrameMkLst>
        </pc:graphicFrame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60"/>
            <ac:graphicFrameMk id="9" creationId="{00000000-0000-0000-0000-000000000000}"/>
          </ac:graphicFrameMkLst>
        </pc:graphicFrameChg>
      </pc:sldChg>
      <pc:sldChg chg="modSp">
        <pc:chgData name="Salvatore Arcidiacono" userId="8046d463-fef0-4690-bdd7-744398acfe39" providerId="ADAL" clId="{DB18DD3D-073A-F148-86B2-1C1A10D0973E}" dt="2021-11-19T11:08:45.730" v="4"/>
        <pc:sldMkLst>
          <pc:docMk/>
          <pc:sldMk cId="0" sldId="261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1"/>
            <ac:spMk id="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1"/>
            <ac:spMk id="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1"/>
            <ac:spMk id="7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1"/>
            <ac:spMk id="8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1"/>
            <ac:spMk id="10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1"/>
            <ac:spMk id="11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1"/>
            <ac:spMk id="1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1"/>
            <ac:spMk id="13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1"/>
            <ac:spMk id="14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1"/>
            <ac:spMk id="15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1"/>
            <ac:spMk id="1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1"/>
            <ac:spMk id="17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1"/>
            <ac:spMk id="18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1"/>
            <ac:spMk id="19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1"/>
            <ac:spMk id="20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1"/>
            <ac:spMk id="21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1"/>
            <ac:spMk id="2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1"/>
            <ac:spMk id="23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1"/>
            <ac:spMk id="24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1"/>
            <ac:spMk id="25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1"/>
            <ac:spMk id="2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1"/>
            <ac:spMk id="27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1"/>
            <ac:spMk id="28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1"/>
            <ac:spMk id="29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1"/>
            <ac:spMk id="30" creationId="{00000000-0000-0000-0000-000000000000}"/>
          </ac:spMkLst>
        </pc:sp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61"/>
            <ac:graphicFrameMk id="4" creationId="{00000000-0000-0000-0000-000000000000}"/>
          </ac:graphicFrameMkLst>
        </pc:graphicFrame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61"/>
            <ac:graphicFrameMk id="9" creationId="{00000000-0000-0000-0000-000000000000}"/>
          </ac:graphicFrameMkLst>
        </pc:graphicFrameChg>
      </pc:sldChg>
      <pc:sldChg chg="modSp">
        <pc:chgData name="Salvatore Arcidiacono" userId="8046d463-fef0-4690-bdd7-744398acfe39" providerId="ADAL" clId="{DB18DD3D-073A-F148-86B2-1C1A10D0973E}" dt="2021-11-19T11:08:45.730" v="4"/>
        <pc:sldMkLst>
          <pc:docMk/>
          <pc:sldMk cId="0" sldId="262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2"/>
            <ac:spMk id="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2"/>
            <ac:spMk id="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2"/>
            <ac:spMk id="7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2"/>
            <ac:spMk id="8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2"/>
            <ac:spMk id="10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2"/>
            <ac:spMk id="11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2"/>
            <ac:spMk id="1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2"/>
            <ac:spMk id="13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2"/>
            <ac:spMk id="14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2"/>
            <ac:spMk id="15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2"/>
            <ac:spMk id="1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2"/>
            <ac:spMk id="17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2"/>
            <ac:spMk id="18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2"/>
            <ac:spMk id="19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2"/>
            <ac:spMk id="20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2"/>
            <ac:spMk id="21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2"/>
            <ac:spMk id="2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2"/>
            <ac:spMk id="23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2"/>
            <ac:spMk id="24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2"/>
            <ac:spMk id="25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2"/>
            <ac:spMk id="2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2"/>
            <ac:spMk id="27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2"/>
            <ac:spMk id="28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2"/>
            <ac:spMk id="29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2"/>
            <ac:spMk id="30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2"/>
            <ac:spMk id="31" creationId="{00000000-0000-0000-0000-000000000000}"/>
          </ac:spMkLst>
        </pc:sp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62"/>
            <ac:graphicFrameMk id="4" creationId="{00000000-0000-0000-0000-000000000000}"/>
          </ac:graphicFrameMkLst>
        </pc:graphicFrame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62"/>
            <ac:graphicFrameMk id="9" creationId="{00000000-0000-0000-0000-000000000000}"/>
          </ac:graphicFrameMkLst>
        </pc:graphicFrameChg>
      </pc:sldChg>
      <pc:sldChg chg="modSp">
        <pc:chgData name="Salvatore Arcidiacono" userId="8046d463-fef0-4690-bdd7-744398acfe39" providerId="ADAL" clId="{DB18DD3D-073A-F148-86B2-1C1A10D0973E}" dt="2021-11-19T11:08:45.730" v="4"/>
        <pc:sldMkLst>
          <pc:docMk/>
          <pc:sldMk cId="0" sldId="263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3"/>
            <ac:spMk id="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3"/>
            <ac:spMk id="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3"/>
            <ac:spMk id="7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3"/>
            <ac:spMk id="8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3"/>
            <ac:spMk id="10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3"/>
            <ac:spMk id="11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3"/>
            <ac:spMk id="1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3"/>
            <ac:spMk id="13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3"/>
            <ac:spMk id="14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3"/>
            <ac:spMk id="15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3"/>
            <ac:spMk id="1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3"/>
            <ac:spMk id="17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3"/>
            <ac:spMk id="18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3"/>
            <ac:spMk id="19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3"/>
            <ac:spMk id="20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3"/>
            <ac:spMk id="21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3"/>
            <ac:spMk id="2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3"/>
            <ac:spMk id="23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3"/>
            <ac:spMk id="24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3"/>
            <ac:spMk id="25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3"/>
            <ac:spMk id="2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3"/>
            <ac:spMk id="27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3"/>
            <ac:spMk id="28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3"/>
            <ac:spMk id="29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3"/>
            <ac:spMk id="30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3"/>
            <ac:spMk id="31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3"/>
            <ac:spMk id="32" creationId="{00000000-0000-0000-0000-000000000000}"/>
          </ac:spMkLst>
        </pc:sp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63"/>
            <ac:graphicFrameMk id="4" creationId="{00000000-0000-0000-0000-000000000000}"/>
          </ac:graphicFrameMkLst>
        </pc:graphicFrame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63"/>
            <ac:graphicFrameMk id="9" creationId="{00000000-0000-0000-0000-000000000000}"/>
          </ac:graphicFrameMkLst>
        </pc:graphicFrameChg>
      </pc:sldChg>
      <pc:sldChg chg="modSp">
        <pc:chgData name="Salvatore Arcidiacono" userId="8046d463-fef0-4690-bdd7-744398acfe39" providerId="ADAL" clId="{DB18DD3D-073A-F148-86B2-1C1A10D0973E}" dt="2021-11-19T11:08:45.730" v="4"/>
        <pc:sldMkLst>
          <pc:docMk/>
          <pc:sldMk cId="0" sldId="264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4"/>
            <ac:spMk id="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4"/>
            <ac:spMk id="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4"/>
            <ac:spMk id="7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4"/>
            <ac:spMk id="8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4"/>
            <ac:spMk id="10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4"/>
            <ac:spMk id="11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4"/>
            <ac:spMk id="1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4"/>
            <ac:spMk id="13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4"/>
            <ac:spMk id="14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4"/>
            <ac:spMk id="15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4"/>
            <ac:spMk id="1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4"/>
            <ac:spMk id="17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4"/>
            <ac:spMk id="18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4"/>
            <ac:spMk id="19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4"/>
            <ac:spMk id="20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4"/>
            <ac:spMk id="21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4"/>
            <ac:spMk id="2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4"/>
            <ac:spMk id="23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4"/>
            <ac:spMk id="24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4"/>
            <ac:spMk id="25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4"/>
            <ac:spMk id="2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4"/>
            <ac:spMk id="27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4"/>
            <ac:spMk id="28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4"/>
            <ac:spMk id="29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4"/>
            <ac:spMk id="30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4"/>
            <ac:spMk id="31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4"/>
            <ac:spMk id="3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4"/>
            <ac:spMk id="33" creationId="{00000000-0000-0000-0000-000000000000}"/>
          </ac:spMkLst>
        </pc:sp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64"/>
            <ac:graphicFrameMk id="4" creationId="{00000000-0000-0000-0000-000000000000}"/>
          </ac:graphicFrameMkLst>
        </pc:graphicFrame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64"/>
            <ac:graphicFrameMk id="9" creationId="{00000000-0000-0000-0000-000000000000}"/>
          </ac:graphicFrameMkLst>
        </pc:graphicFrameChg>
      </pc:sldChg>
      <pc:sldChg chg="modSp">
        <pc:chgData name="Salvatore Arcidiacono" userId="8046d463-fef0-4690-bdd7-744398acfe39" providerId="ADAL" clId="{DB18DD3D-073A-F148-86B2-1C1A10D0973E}" dt="2021-11-19T11:08:45.730" v="4"/>
        <pc:sldMkLst>
          <pc:docMk/>
          <pc:sldMk cId="0" sldId="265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5"/>
            <ac:spMk id="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5"/>
            <ac:spMk id="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5"/>
            <ac:spMk id="7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5"/>
            <ac:spMk id="8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5"/>
            <ac:spMk id="10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5"/>
            <ac:spMk id="11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5"/>
            <ac:spMk id="1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5"/>
            <ac:spMk id="13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5"/>
            <ac:spMk id="14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5"/>
            <ac:spMk id="15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5"/>
            <ac:spMk id="1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5"/>
            <ac:spMk id="17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5"/>
            <ac:spMk id="18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5"/>
            <ac:spMk id="19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5"/>
            <ac:spMk id="20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5"/>
            <ac:spMk id="21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5"/>
            <ac:spMk id="2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5"/>
            <ac:spMk id="23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5"/>
            <ac:spMk id="24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5"/>
            <ac:spMk id="25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5"/>
            <ac:spMk id="2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5"/>
            <ac:spMk id="27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5"/>
            <ac:spMk id="28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5"/>
            <ac:spMk id="29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5"/>
            <ac:spMk id="30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5"/>
            <ac:spMk id="31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5"/>
            <ac:spMk id="3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5"/>
            <ac:spMk id="33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5"/>
            <ac:spMk id="34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5"/>
            <ac:spMk id="35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5"/>
            <ac:spMk id="36" creationId="{00000000-0000-0000-0000-000000000000}"/>
          </ac:spMkLst>
        </pc:sp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65"/>
            <ac:graphicFrameMk id="4" creationId="{00000000-0000-0000-0000-000000000000}"/>
          </ac:graphicFrameMkLst>
        </pc:graphicFrame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65"/>
            <ac:graphicFrameMk id="9" creationId="{00000000-0000-0000-0000-000000000000}"/>
          </ac:graphicFrameMkLst>
        </pc:graphicFrameChg>
      </pc:sldChg>
      <pc:sldChg chg="modSp">
        <pc:chgData name="Salvatore Arcidiacono" userId="8046d463-fef0-4690-bdd7-744398acfe39" providerId="ADAL" clId="{DB18DD3D-073A-F148-86B2-1C1A10D0973E}" dt="2021-11-19T11:08:45.730" v="4"/>
        <pc:sldMkLst>
          <pc:docMk/>
          <pc:sldMk cId="0" sldId="266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6"/>
            <ac:spMk id="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6"/>
            <ac:spMk id="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6"/>
            <ac:spMk id="7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6"/>
            <ac:spMk id="8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6"/>
            <ac:spMk id="10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6"/>
            <ac:spMk id="11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6"/>
            <ac:spMk id="1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6"/>
            <ac:spMk id="13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6"/>
            <ac:spMk id="14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6"/>
            <ac:spMk id="15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6"/>
            <ac:spMk id="1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6"/>
            <ac:spMk id="17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6"/>
            <ac:spMk id="18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6"/>
            <ac:spMk id="19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6"/>
            <ac:spMk id="20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6"/>
            <ac:spMk id="21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6"/>
            <ac:spMk id="2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6"/>
            <ac:spMk id="23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6"/>
            <ac:spMk id="24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6"/>
            <ac:spMk id="25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6"/>
            <ac:spMk id="2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6"/>
            <ac:spMk id="27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6"/>
            <ac:spMk id="28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6"/>
            <ac:spMk id="29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6"/>
            <ac:spMk id="30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6"/>
            <ac:spMk id="31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6"/>
            <ac:spMk id="3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6"/>
            <ac:spMk id="33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6"/>
            <ac:spMk id="34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6"/>
            <ac:spMk id="35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6"/>
            <ac:spMk id="3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6"/>
            <ac:spMk id="38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6"/>
            <ac:spMk id="39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6"/>
            <ac:spMk id="40" creationId="{00000000-0000-0000-0000-000000000000}"/>
          </ac:spMkLst>
        </pc:sp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66"/>
            <ac:graphicFrameMk id="4" creationId="{00000000-0000-0000-0000-000000000000}"/>
          </ac:graphicFrameMkLst>
        </pc:graphicFrame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66"/>
            <ac:graphicFrameMk id="9" creationId="{00000000-0000-0000-0000-000000000000}"/>
          </ac:graphicFrameMkLst>
        </pc:graphicFrameChg>
      </pc:sldChg>
      <pc:sldChg chg="modSp">
        <pc:chgData name="Salvatore Arcidiacono" userId="8046d463-fef0-4690-bdd7-744398acfe39" providerId="ADAL" clId="{DB18DD3D-073A-F148-86B2-1C1A10D0973E}" dt="2021-11-19T11:08:45.730" v="4"/>
        <pc:sldMkLst>
          <pc:docMk/>
          <pc:sldMk cId="0" sldId="267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7"/>
            <ac:spMk id="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7"/>
            <ac:spMk id="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7"/>
            <ac:spMk id="41" creationId="{00000000-0000-0000-0000-000000000000}"/>
          </ac:spMkLst>
        </pc:sp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67"/>
            <ac:graphicFrameMk id="4" creationId="{00000000-0000-0000-0000-000000000000}"/>
          </ac:graphicFrameMkLst>
        </pc:graphicFrameChg>
      </pc:sldChg>
      <pc:sldChg chg="modSp">
        <pc:chgData name="Salvatore Arcidiacono" userId="8046d463-fef0-4690-bdd7-744398acfe39" providerId="ADAL" clId="{DB18DD3D-073A-F148-86B2-1C1A10D0973E}" dt="2021-11-19T11:08:45.730" v="4"/>
        <pc:sldMkLst>
          <pc:docMk/>
          <pc:sldMk cId="0" sldId="268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8"/>
            <ac:spMk id="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8"/>
            <ac:spMk id="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8"/>
            <ac:spMk id="7" creationId="{00000000-0000-0000-0000-000000000000}"/>
          </ac:spMkLst>
        </pc:sp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68"/>
            <ac:graphicFrameMk id="4" creationId="{00000000-0000-0000-0000-000000000000}"/>
          </ac:graphicFrameMkLst>
        </pc:graphicFrame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68"/>
            <ac:graphicFrameMk id="9" creationId="{00000000-0000-0000-0000-000000000000}"/>
          </ac:graphicFrameMkLst>
        </pc:graphicFrameChg>
      </pc:sldChg>
      <pc:sldChg chg="modSp">
        <pc:chgData name="Salvatore Arcidiacono" userId="8046d463-fef0-4690-bdd7-744398acfe39" providerId="ADAL" clId="{DB18DD3D-073A-F148-86B2-1C1A10D0973E}" dt="2021-11-19T11:08:45.730" v="4"/>
        <pc:sldMkLst>
          <pc:docMk/>
          <pc:sldMk cId="0" sldId="269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9"/>
            <ac:spMk id="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9"/>
            <ac:spMk id="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69"/>
            <ac:spMk id="7" creationId="{00000000-0000-0000-0000-000000000000}"/>
          </ac:spMkLst>
        </pc:sp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69"/>
            <ac:graphicFrameMk id="4" creationId="{00000000-0000-0000-0000-000000000000}"/>
          </ac:graphicFrameMkLst>
        </pc:graphicFrame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69"/>
            <ac:graphicFrameMk id="9" creationId="{00000000-0000-0000-0000-000000000000}"/>
          </ac:graphicFrameMkLst>
        </pc:graphicFrameChg>
      </pc:sldChg>
      <pc:sldChg chg="modSp">
        <pc:chgData name="Salvatore Arcidiacono" userId="8046d463-fef0-4690-bdd7-744398acfe39" providerId="ADAL" clId="{DB18DD3D-073A-F148-86B2-1C1A10D0973E}" dt="2021-11-19T11:08:45.730" v="4"/>
        <pc:sldMkLst>
          <pc:docMk/>
          <pc:sldMk cId="0" sldId="270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70"/>
            <ac:spMk id="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70"/>
            <ac:spMk id="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70"/>
            <ac:spMk id="7" creationId="{00000000-0000-0000-0000-000000000000}"/>
          </ac:spMkLst>
        </pc:sp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70"/>
            <ac:graphicFrameMk id="4" creationId="{00000000-0000-0000-0000-000000000000}"/>
          </ac:graphicFrameMkLst>
        </pc:graphicFrame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70"/>
            <ac:graphicFrameMk id="9" creationId="{00000000-0000-0000-0000-000000000000}"/>
          </ac:graphicFrameMkLst>
        </pc:graphicFrameChg>
      </pc:sldChg>
      <pc:sldChg chg="modSp">
        <pc:chgData name="Salvatore Arcidiacono" userId="8046d463-fef0-4690-bdd7-744398acfe39" providerId="ADAL" clId="{DB18DD3D-073A-F148-86B2-1C1A10D0973E}" dt="2021-11-19T11:08:45.730" v="4"/>
        <pc:sldMkLst>
          <pc:docMk/>
          <pc:sldMk cId="0" sldId="271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71"/>
            <ac:spMk id="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71"/>
            <ac:spMk id="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71"/>
            <ac:spMk id="7" creationId="{00000000-0000-0000-0000-000000000000}"/>
          </ac:spMkLst>
        </pc:sp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71"/>
            <ac:graphicFrameMk id="4" creationId="{00000000-0000-0000-0000-000000000000}"/>
          </ac:graphicFrameMkLst>
        </pc:graphicFrame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71"/>
            <ac:graphicFrameMk id="9" creationId="{00000000-0000-0000-0000-000000000000}"/>
          </ac:graphicFrameMkLst>
        </pc:graphicFrameChg>
      </pc:sldChg>
      <pc:sldChg chg="modSp">
        <pc:chgData name="Salvatore Arcidiacono" userId="8046d463-fef0-4690-bdd7-744398acfe39" providerId="ADAL" clId="{DB18DD3D-073A-F148-86B2-1C1A10D0973E}" dt="2021-11-19T11:08:45.730" v="4"/>
        <pc:sldMkLst>
          <pc:docMk/>
          <pc:sldMk cId="0" sldId="272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72"/>
            <ac:spMk id="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72"/>
            <ac:spMk id="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72"/>
            <ac:spMk id="7" creationId="{00000000-0000-0000-0000-000000000000}"/>
          </ac:spMkLst>
        </pc:sp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72"/>
            <ac:graphicFrameMk id="4" creationId="{00000000-0000-0000-0000-000000000000}"/>
          </ac:graphicFrameMkLst>
        </pc:graphicFrame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72"/>
            <ac:graphicFrameMk id="9" creationId="{00000000-0000-0000-0000-000000000000}"/>
          </ac:graphicFrameMkLst>
        </pc:graphicFrameChg>
      </pc:sldChg>
      <pc:sldChg chg="modSp">
        <pc:chgData name="Salvatore Arcidiacono" userId="8046d463-fef0-4690-bdd7-744398acfe39" providerId="ADAL" clId="{DB18DD3D-073A-F148-86B2-1C1A10D0973E}" dt="2021-11-19T11:08:45.730" v="4"/>
        <pc:sldMkLst>
          <pc:docMk/>
          <pc:sldMk cId="0" sldId="273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73"/>
            <ac:spMk id="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73"/>
            <ac:spMk id="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73"/>
            <ac:spMk id="7" creationId="{00000000-0000-0000-0000-000000000000}"/>
          </ac:spMkLst>
        </pc:sp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73"/>
            <ac:graphicFrameMk id="4" creationId="{00000000-0000-0000-0000-000000000000}"/>
          </ac:graphicFrameMkLst>
        </pc:graphicFrame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73"/>
            <ac:graphicFrameMk id="9" creationId="{00000000-0000-0000-0000-000000000000}"/>
          </ac:graphicFrameMkLst>
        </pc:graphicFrameChg>
      </pc:sldChg>
      <pc:sldChg chg="modSp">
        <pc:chgData name="Salvatore Arcidiacono" userId="8046d463-fef0-4690-bdd7-744398acfe39" providerId="ADAL" clId="{DB18DD3D-073A-F148-86B2-1C1A10D0973E}" dt="2021-11-19T11:08:45.730" v="4"/>
        <pc:sldMkLst>
          <pc:docMk/>
          <pc:sldMk cId="0" sldId="275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75"/>
            <ac:spMk id="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75"/>
            <ac:spMk id="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75"/>
            <ac:spMk id="7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75"/>
            <ac:spMk id="8" creationId="{00000000-0000-0000-0000-000000000000}"/>
          </ac:spMkLst>
        </pc:sp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75"/>
            <ac:graphicFrameMk id="9" creationId="{00000000-0000-0000-0000-000000000000}"/>
          </ac:graphicFrameMkLst>
        </pc:graphicFrameChg>
      </pc:sldChg>
      <pc:sldChg chg="modSp">
        <pc:chgData name="Salvatore Arcidiacono" userId="8046d463-fef0-4690-bdd7-744398acfe39" providerId="ADAL" clId="{DB18DD3D-073A-F148-86B2-1C1A10D0973E}" dt="2021-11-19T11:08:45.730" v="4"/>
        <pc:sldMkLst>
          <pc:docMk/>
          <pc:sldMk cId="0" sldId="276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76"/>
            <ac:spMk id="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76"/>
            <ac:spMk id="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76"/>
            <ac:spMk id="7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76"/>
            <ac:spMk id="8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76"/>
            <ac:spMk id="10" creationId="{00000000-0000-0000-0000-000000000000}"/>
          </ac:spMkLst>
        </pc:sp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76"/>
            <ac:graphicFrameMk id="9" creationId="{00000000-0000-0000-0000-000000000000}"/>
          </ac:graphicFrameMkLst>
        </pc:graphicFrameChg>
      </pc:sldChg>
      <pc:sldChg chg="modSp">
        <pc:chgData name="Salvatore Arcidiacono" userId="8046d463-fef0-4690-bdd7-744398acfe39" providerId="ADAL" clId="{DB18DD3D-073A-F148-86B2-1C1A10D0973E}" dt="2021-11-19T11:08:45.730" v="4"/>
        <pc:sldMkLst>
          <pc:docMk/>
          <pc:sldMk cId="0" sldId="277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77"/>
            <ac:spMk id="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77"/>
            <ac:spMk id="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77"/>
            <ac:spMk id="7" creationId="{00000000-0000-0000-0000-000000000000}"/>
          </ac:spMkLst>
        </pc:sp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77"/>
            <ac:graphicFrameMk id="4" creationId="{00000000-0000-0000-0000-000000000000}"/>
          </ac:graphicFrameMkLst>
        </pc:graphicFrame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77"/>
            <ac:graphicFrameMk id="9" creationId="{00000000-0000-0000-0000-000000000000}"/>
          </ac:graphicFrameMkLst>
        </pc:graphicFrameChg>
      </pc:sldChg>
      <pc:sldChg chg="modSp">
        <pc:chgData name="Salvatore Arcidiacono" userId="8046d463-fef0-4690-bdd7-744398acfe39" providerId="ADAL" clId="{DB18DD3D-073A-F148-86B2-1C1A10D0973E}" dt="2021-11-19T11:08:45.730" v="4"/>
        <pc:sldMkLst>
          <pc:docMk/>
          <pc:sldMk cId="0" sldId="278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78"/>
            <ac:spMk id="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78"/>
            <ac:spMk id="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78"/>
            <ac:spMk id="7" creationId="{00000000-0000-0000-0000-000000000000}"/>
          </ac:spMkLst>
        </pc:sp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78"/>
            <ac:graphicFrameMk id="4" creationId="{00000000-0000-0000-0000-000000000000}"/>
          </ac:graphicFrameMkLst>
        </pc:graphicFrame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78"/>
            <ac:graphicFrameMk id="9" creationId="{00000000-0000-0000-0000-000000000000}"/>
          </ac:graphicFrameMkLst>
        </pc:graphicFrameChg>
      </pc:sldChg>
      <pc:sldChg chg="modSp">
        <pc:chgData name="Salvatore Arcidiacono" userId="8046d463-fef0-4690-bdd7-744398acfe39" providerId="ADAL" clId="{DB18DD3D-073A-F148-86B2-1C1A10D0973E}" dt="2021-11-19T11:08:45.730" v="4"/>
        <pc:sldMkLst>
          <pc:docMk/>
          <pc:sldMk cId="0" sldId="279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79"/>
            <ac:spMk id="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79"/>
            <ac:spMk id="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79"/>
            <ac:spMk id="7" creationId="{00000000-0000-0000-0000-000000000000}"/>
          </ac:spMkLst>
        </pc:sp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79"/>
            <ac:graphicFrameMk id="4" creationId="{00000000-0000-0000-0000-000000000000}"/>
          </ac:graphicFrameMkLst>
        </pc:graphicFrame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79"/>
            <ac:graphicFrameMk id="9" creationId="{00000000-0000-0000-0000-000000000000}"/>
          </ac:graphicFrameMkLst>
        </pc:graphicFrameChg>
      </pc:sldChg>
      <pc:sldChg chg="modSp">
        <pc:chgData name="Salvatore Arcidiacono" userId="8046d463-fef0-4690-bdd7-744398acfe39" providerId="ADAL" clId="{DB18DD3D-073A-F148-86B2-1C1A10D0973E}" dt="2021-11-19T11:08:45.730" v="4"/>
        <pc:sldMkLst>
          <pc:docMk/>
          <pc:sldMk cId="0" sldId="280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80"/>
            <ac:spMk id="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80"/>
            <ac:spMk id="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80"/>
            <ac:spMk id="7" creationId="{00000000-0000-0000-0000-000000000000}"/>
          </ac:spMkLst>
        </pc:sp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80"/>
            <ac:graphicFrameMk id="4" creationId="{00000000-0000-0000-0000-000000000000}"/>
          </ac:graphicFrameMkLst>
        </pc:graphicFrame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80"/>
            <ac:graphicFrameMk id="9" creationId="{00000000-0000-0000-0000-000000000000}"/>
          </ac:graphicFrameMkLst>
        </pc:graphicFrameChg>
      </pc:sldChg>
      <pc:sldChg chg="modSp">
        <pc:chgData name="Salvatore Arcidiacono" userId="8046d463-fef0-4690-bdd7-744398acfe39" providerId="ADAL" clId="{DB18DD3D-073A-F148-86B2-1C1A10D0973E}" dt="2021-11-19T11:08:45.730" v="4"/>
        <pc:sldMkLst>
          <pc:docMk/>
          <pc:sldMk cId="0" sldId="281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81"/>
            <ac:spMk id="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81"/>
            <ac:spMk id="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81"/>
            <ac:spMk id="7" creationId="{00000000-0000-0000-0000-000000000000}"/>
          </ac:spMkLst>
        </pc:sp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81"/>
            <ac:graphicFrameMk id="4" creationId="{00000000-0000-0000-0000-000000000000}"/>
          </ac:graphicFrameMkLst>
        </pc:graphicFrame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81"/>
            <ac:graphicFrameMk id="9" creationId="{00000000-0000-0000-0000-000000000000}"/>
          </ac:graphicFrameMkLst>
        </pc:graphicFrameChg>
      </pc:sldChg>
      <pc:sldChg chg="modSp">
        <pc:chgData name="Salvatore Arcidiacono" userId="8046d463-fef0-4690-bdd7-744398acfe39" providerId="ADAL" clId="{DB18DD3D-073A-F148-86B2-1C1A10D0973E}" dt="2021-11-19T11:08:45.730" v="4"/>
        <pc:sldMkLst>
          <pc:docMk/>
          <pc:sldMk cId="0" sldId="282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82"/>
            <ac:spMk id="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82"/>
            <ac:spMk id="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82"/>
            <ac:spMk id="7" creationId="{00000000-0000-0000-0000-000000000000}"/>
          </ac:spMkLst>
        </pc:sp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82"/>
            <ac:graphicFrameMk id="4" creationId="{00000000-0000-0000-0000-000000000000}"/>
          </ac:graphicFrameMkLst>
        </pc:graphicFrame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82"/>
            <ac:graphicFrameMk id="9" creationId="{00000000-0000-0000-0000-000000000000}"/>
          </ac:graphicFrameMkLst>
        </pc:graphicFrameChg>
      </pc:sldChg>
      <pc:sldChg chg="modSp">
        <pc:chgData name="Salvatore Arcidiacono" userId="8046d463-fef0-4690-bdd7-744398acfe39" providerId="ADAL" clId="{DB18DD3D-073A-F148-86B2-1C1A10D0973E}" dt="2021-11-19T11:08:45.730" v="4"/>
        <pc:sldMkLst>
          <pc:docMk/>
          <pc:sldMk cId="0" sldId="283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83"/>
            <ac:spMk id="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83"/>
            <ac:spMk id="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83"/>
            <ac:spMk id="7" creationId="{00000000-0000-0000-0000-000000000000}"/>
          </ac:spMkLst>
        </pc:sp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83"/>
            <ac:graphicFrameMk id="4" creationId="{00000000-0000-0000-0000-000000000000}"/>
          </ac:graphicFrameMkLst>
        </pc:graphicFrame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83"/>
            <ac:graphicFrameMk id="9" creationId="{00000000-0000-0000-0000-000000000000}"/>
          </ac:graphicFrameMkLst>
        </pc:graphicFrameChg>
      </pc:sldChg>
      <pc:sldChg chg="modSp">
        <pc:chgData name="Salvatore Arcidiacono" userId="8046d463-fef0-4690-bdd7-744398acfe39" providerId="ADAL" clId="{DB18DD3D-073A-F148-86B2-1C1A10D0973E}" dt="2021-11-19T11:08:45.730" v="4"/>
        <pc:sldMkLst>
          <pc:docMk/>
          <pc:sldMk cId="0" sldId="284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84"/>
            <ac:spMk id="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84"/>
            <ac:spMk id="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84"/>
            <ac:spMk id="8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84"/>
            <ac:spMk id="10" creationId="{00000000-0000-0000-0000-000000000000}"/>
          </ac:spMkLst>
        </pc:sp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84"/>
            <ac:graphicFrameMk id="4" creationId="{00000000-0000-0000-0000-000000000000}"/>
          </ac:graphicFrameMkLst>
        </pc:graphicFrame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84"/>
            <ac:graphicFrameMk id="9" creationId="{00000000-0000-0000-0000-000000000000}"/>
          </ac:graphicFrameMkLst>
        </pc:graphicFrameChg>
      </pc:sldChg>
      <pc:sldChg chg="modSp">
        <pc:chgData name="Salvatore Arcidiacono" userId="8046d463-fef0-4690-bdd7-744398acfe39" providerId="ADAL" clId="{DB18DD3D-073A-F148-86B2-1C1A10D0973E}" dt="2021-11-19T11:08:45.730" v="4"/>
        <pc:sldMkLst>
          <pc:docMk/>
          <pc:sldMk cId="0" sldId="285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85"/>
            <ac:spMk id="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85"/>
            <ac:spMk id="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0" sldId="285"/>
            <ac:spMk id="7" creationId="{00000000-0000-0000-0000-000000000000}"/>
          </ac:spMkLst>
        </pc:sp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85"/>
            <ac:graphicFrameMk id="4" creationId="{00000000-0000-0000-0000-000000000000}"/>
          </ac:graphicFrameMkLst>
        </pc:graphicFrame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85"/>
            <ac:graphicFrameMk id="8" creationId="{00000000-0000-0000-0000-000000000000}"/>
          </ac:graphicFrameMkLst>
        </pc:graphicFrame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85"/>
            <ac:graphicFrameMk id="9" creationId="{00000000-0000-0000-0000-000000000000}"/>
          </ac:graphicFrameMkLst>
        </pc:graphicFrame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0" sldId="285"/>
            <ac:graphicFrameMk id="10" creationId="{00000000-0000-0000-0000-000000000000}"/>
          </ac:graphicFrameMkLst>
        </pc:graphicFrameChg>
      </pc:sldChg>
      <pc:sldChg chg="modSp">
        <pc:chgData name="Salvatore Arcidiacono" userId="8046d463-fef0-4690-bdd7-744398acfe39" providerId="ADAL" clId="{DB18DD3D-073A-F148-86B2-1C1A10D0973E}" dt="2021-11-19T11:08:45.730" v="4"/>
        <pc:sldMkLst>
          <pc:docMk/>
          <pc:sldMk cId="3997053466" sldId="287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3997053466" sldId="287"/>
            <ac:spMk id="2" creationId="{00000000-0000-0000-0000-000000000000}"/>
          </ac:spMkLst>
        </pc:spChg>
      </pc:sldChg>
      <pc:sldChg chg="addSp modSp mod setBg addAnim">
        <pc:chgData name="Salvatore Arcidiacono" userId="8046d463-fef0-4690-bdd7-744398acfe39" providerId="ADAL" clId="{DB18DD3D-073A-F148-86B2-1C1A10D0973E}" dt="2021-11-19T11:09:57.562" v="18"/>
        <pc:sldMkLst>
          <pc:docMk/>
          <pc:sldMk cId="320084401" sldId="288"/>
        </pc:sldMkLst>
        <pc:spChg chg="mod">
          <ac:chgData name="Salvatore Arcidiacono" userId="8046d463-fef0-4690-bdd7-744398acfe39" providerId="ADAL" clId="{DB18DD3D-073A-F148-86B2-1C1A10D0973E}" dt="2021-11-19T11:09:57.561" v="17" actId="26606"/>
          <ac:spMkLst>
            <pc:docMk/>
            <pc:sldMk cId="320084401" sldId="288"/>
            <ac:spMk id="2" creationId="{00000000-0000-0000-0000-000000000000}"/>
          </ac:spMkLst>
        </pc:spChg>
        <pc:spChg chg="add">
          <ac:chgData name="Salvatore Arcidiacono" userId="8046d463-fef0-4690-bdd7-744398acfe39" providerId="ADAL" clId="{DB18DD3D-073A-F148-86B2-1C1A10D0973E}" dt="2021-11-19T11:09:57.561" v="17" actId="26606"/>
          <ac:spMkLst>
            <pc:docMk/>
            <pc:sldMk cId="320084401" sldId="288"/>
            <ac:spMk id="7" creationId="{EFA9B6C6-A247-48A8-9A1C-1E36FA9456B5}"/>
          </ac:spMkLst>
        </pc:spChg>
        <pc:spChg chg="add">
          <ac:chgData name="Salvatore Arcidiacono" userId="8046d463-fef0-4690-bdd7-744398acfe39" providerId="ADAL" clId="{DB18DD3D-073A-F148-86B2-1C1A10D0973E}" dt="2021-11-19T11:09:57.561" v="17" actId="26606"/>
          <ac:spMkLst>
            <pc:docMk/>
            <pc:sldMk cId="320084401" sldId="288"/>
            <ac:spMk id="9" creationId="{C5CB530E-515E-412C-9DF1-5F8FFBD6F383}"/>
          </ac:spMkLst>
        </pc:spChg>
        <pc:spChg chg="add">
          <ac:chgData name="Salvatore Arcidiacono" userId="8046d463-fef0-4690-bdd7-744398acfe39" providerId="ADAL" clId="{DB18DD3D-073A-F148-86B2-1C1A10D0973E}" dt="2021-11-19T11:09:57.561" v="17" actId="26606"/>
          <ac:spMkLst>
            <pc:docMk/>
            <pc:sldMk cId="320084401" sldId="288"/>
            <ac:spMk id="11" creationId="{712D4376-A578-4FF1-94FC-245E7A6A489F}"/>
          </ac:spMkLst>
        </pc:spChg>
        <pc:spChg chg="add">
          <ac:chgData name="Salvatore Arcidiacono" userId="8046d463-fef0-4690-bdd7-744398acfe39" providerId="ADAL" clId="{DB18DD3D-073A-F148-86B2-1C1A10D0973E}" dt="2021-11-19T11:09:57.561" v="17" actId="26606"/>
          <ac:spMkLst>
            <pc:docMk/>
            <pc:sldMk cId="320084401" sldId="288"/>
            <ac:spMk id="13" creationId="{AEA7509D-F04F-40CB-A0B3-EEF16499CC9F}"/>
          </ac:spMkLst>
        </pc:spChg>
        <pc:cxnChg chg="add">
          <ac:chgData name="Salvatore Arcidiacono" userId="8046d463-fef0-4690-bdd7-744398acfe39" providerId="ADAL" clId="{DB18DD3D-073A-F148-86B2-1C1A10D0973E}" dt="2021-11-19T11:09:57.561" v="17" actId="26606"/>
          <ac:cxnSpMkLst>
            <pc:docMk/>
            <pc:sldMk cId="320084401" sldId="288"/>
            <ac:cxnSpMk id="15" creationId="{56020367-4FD5-4596-8E10-C5F095CD8DBF}"/>
          </ac:cxnSpMkLst>
        </pc:cxnChg>
      </pc:sldChg>
      <pc:sldChg chg="addSp modSp mod setBg">
        <pc:chgData name="Salvatore Arcidiacono" userId="8046d463-fef0-4690-bdd7-744398acfe39" providerId="ADAL" clId="{DB18DD3D-073A-F148-86B2-1C1A10D0973E}" dt="2021-11-19T11:10:02.574" v="19" actId="26606"/>
        <pc:sldMkLst>
          <pc:docMk/>
          <pc:sldMk cId="3479999790" sldId="289"/>
        </pc:sldMkLst>
        <pc:spChg chg="mod">
          <ac:chgData name="Salvatore Arcidiacono" userId="8046d463-fef0-4690-bdd7-744398acfe39" providerId="ADAL" clId="{DB18DD3D-073A-F148-86B2-1C1A10D0973E}" dt="2021-11-19T11:10:02.574" v="19" actId="26606"/>
          <ac:spMkLst>
            <pc:docMk/>
            <pc:sldMk cId="3479999790" sldId="289"/>
            <ac:spMk id="3" creationId="{00000000-0000-0000-0000-000000000000}"/>
          </ac:spMkLst>
        </pc:spChg>
        <pc:spChg chg="add">
          <ac:chgData name="Salvatore Arcidiacono" userId="8046d463-fef0-4690-bdd7-744398acfe39" providerId="ADAL" clId="{DB18DD3D-073A-F148-86B2-1C1A10D0973E}" dt="2021-11-19T11:10:02.574" v="19" actId="26606"/>
          <ac:spMkLst>
            <pc:docMk/>
            <pc:sldMk cId="3479999790" sldId="289"/>
            <ac:spMk id="8" creationId="{1BB867FF-FC45-48F7-8104-F89BE54909F1}"/>
          </ac:spMkLst>
        </pc:spChg>
        <pc:spChg chg="add">
          <ac:chgData name="Salvatore Arcidiacono" userId="8046d463-fef0-4690-bdd7-744398acfe39" providerId="ADAL" clId="{DB18DD3D-073A-F148-86B2-1C1A10D0973E}" dt="2021-11-19T11:10:02.574" v="19" actId="26606"/>
          <ac:spMkLst>
            <pc:docMk/>
            <pc:sldMk cId="3479999790" sldId="289"/>
            <ac:spMk id="10" creationId="{8BB56887-D0D5-4F0C-9E19-7247EB83C8B7}"/>
          </ac:spMkLst>
        </pc:spChg>
        <pc:spChg chg="add">
          <ac:chgData name="Salvatore Arcidiacono" userId="8046d463-fef0-4690-bdd7-744398acfe39" providerId="ADAL" clId="{DB18DD3D-073A-F148-86B2-1C1A10D0973E}" dt="2021-11-19T11:10:02.574" v="19" actId="26606"/>
          <ac:spMkLst>
            <pc:docMk/>
            <pc:sldMk cId="3479999790" sldId="289"/>
            <ac:spMk id="12" creationId="{081E4A58-353D-44AE-B2FC-2A74E2E400F7}"/>
          </ac:spMkLst>
        </pc:spChg>
      </pc:sldChg>
      <pc:sldChg chg="modSp mod">
        <pc:chgData name="Salvatore Arcidiacono" userId="8046d463-fef0-4690-bdd7-744398acfe39" providerId="ADAL" clId="{DB18DD3D-073A-F148-86B2-1C1A10D0973E}" dt="2021-11-19T11:09:28.498" v="13" actId="732"/>
        <pc:sldMkLst>
          <pc:docMk/>
          <pc:sldMk cId="1620629602" sldId="294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1620629602" sldId="294"/>
            <ac:spMk id="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1620629602" sldId="294"/>
            <ac:spMk id="3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9:22.100" v="12" actId="1076"/>
          <ac:spMkLst>
            <pc:docMk/>
            <pc:sldMk cId="1620629602" sldId="294"/>
            <ac:spMk id="5" creationId="{00000000-0000-0000-0000-000000000000}"/>
          </ac:spMkLst>
        </pc:spChg>
        <pc:picChg chg="mod modCrop">
          <ac:chgData name="Salvatore Arcidiacono" userId="8046d463-fef0-4690-bdd7-744398acfe39" providerId="ADAL" clId="{DB18DD3D-073A-F148-86B2-1C1A10D0973E}" dt="2021-11-19T11:09:28.498" v="13" actId="732"/>
          <ac:picMkLst>
            <pc:docMk/>
            <pc:sldMk cId="1620629602" sldId="294"/>
            <ac:picMk id="4" creationId="{00000000-0000-0000-0000-000000000000}"/>
          </ac:picMkLst>
        </pc:picChg>
      </pc:sldChg>
      <pc:sldChg chg="addSp delSp modSp mod setBg modNotes">
        <pc:chgData name="Salvatore Arcidiacono" userId="8046d463-fef0-4690-bdd7-744398acfe39" providerId="ADAL" clId="{DB18DD3D-073A-F148-86B2-1C1A10D0973E}" dt="2021-11-19T11:11:15.031" v="32" actId="1076"/>
        <pc:sldMkLst>
          <pc:docMk/>
          <pc:sldMk cId="3045150851" sldId="295"/>
        </pc:sldMkLst>
        <pc:spChg chg="mod">
          <ac:chgData name="Salvatore Arcidiacono" userId="8046d463-fef0-4690-bdd7-744398acfe39" providerId="ADAL" clId="{DB18DD3D-073A-F148-86B2-1C1A10D0973E}" dt="2021-11-19T11:11:11.733" v="31" actId="14100"/>
          <ac:spMkLst>
            <pc:docMk/>
            <pc:sldMk cId="3045150851" sldId="295"/>
            <ac:spMk id="2" creationId="{00000000-0000-0000-0000-000000000000}"/>
          </ac:spMkLst>
        </pc:spChg>
        <pc:spChg chg="add del">
          <ac:chgData name="Salvatore Arcidiacono" userId="8046d463-fef0-4690-bdd7-744398acfe39" providerId="ADAL" clId="{DB18DD3D-073A-F148-86B2-1C1A10D0973E}" dt="2021-11-19T11:10:44.300" v="23" actId="26606"/>
          <ac:spMkLst>
            <pc:docMk/>
            <pc:sldMk cId="3045150851" sldId="295"/>
            <ac:spMk id="73" creationId="{6234BCC6-39B9-47D9-8BF8-C665401AE23C}"/>
          </ac:spMkLst>
        </pc:spChg>
        <pc:spChg chg="add del">
          <ac:chgData name="Salvatore Arcidiacono" userId="8046d463-fef0-4690-bdd7-744398acfe39" providerId="ADAL" clId="{DB18DD3D-073A-F148-86B2-1C1A10D0973E}" dt="2021-11-19T11:10:44.300" v="23" actId="26606"/>
          <ac:spMkLst>
            <pc:docMk/>
            <pc:sldMk cId="3045150851" sldId="295"/>
            <ac:spMk id="75" creationId="{72A9CE9D-DAC3-40AF-B504-78A64A909F9D}"/>
          </ac:spMkLst>
        </pc:spChg>
        <pc:spChg chg="add del">
          <ac:chgData name="Salvatore Arcidiacono" userId="8046d463-fef0-4690-bdd7-744398acfe39" providerId="ADAL" clId="{DB18DD3D-073A-F148-86B2-1C1A10D0973E}" dt="2021-11-19T11:10:44.300" v="23" actId="26606"/>
          <ac:spMkLst>
            <pc:docMk/>
            <pc:sldMk cId="3045150851" sldId="295"/>
            <ac:spMk id="77" creationId="{506D7452-6CDE-4381-86CE-07B2459383D5}"/>
          </ac:spMkLst>
        </pc:spChg>
        <pc:spChg chg="add del">
          <ac:chgData name="Salvatore Arcidiacono" userId="8046d463-fef0-4690-bdd7-744398acfe39" providerId="ADAL" clId="{DB18DD3D-073A-F148-86B2-1C1A10D0973E}" dt="2021-11-19T11:10:44.300" v="23" actId="26606"/>
          <ac:spMkLst>
            <pc:docMk/>
            <pc:sldMk cId="3045150851" sldId="295"/>
            <ac:spMk id="79" creationId="{762DA937-8B55-4317-BD32-98D7AF30E39E}"/>
          </ac:spMkLst>
        </pc:spChg>
        <pc:spChg chg="add del">
          <ac:chgData name="Salvatore Arcidiacono" userId="8046d463-fef0-4690-bdd7-744398acfe39" providerId="ADAL" clId="{DB18DD3D-073A-F148-86B2-1C1A10D0973E}" dt="2021-11-19T11:10:44.300" v="23" actId="26606"/>
          <ac:spMkLst>
            <pc:docMk/>
            <pc:sldMk cId="3045150851" sldId="295"/>
            <ac:spMk id="81" creationId="{C52EE5A8-045B-4D39-8ED1-513334085EEC}"/>
          </ac:spMkLst>
        </pc:spChg>
        <pc:spChg chg="add">
          <ac:chgData name="Salvatore Arcidiacono" userId="8046d463-fef0-4690-bdd7-744398acfe39" providerId="ADAL" clId="{DB18DD3D-073A-F148-86B2-1C1A10D0973E}" dt="2021-11-19T11:10:57.175" v="25" actId="26606"/>
          <ac:spMkLst>
            <pc:docMk/>
            <pc:sldMk cId="3045150851" sldId="295"/>
            <ac:spMk id="1030" creationId="{D4771268-CB57-404A-9271-370EB28F6090}"/>
          </ac:spMkLst>
        </pc:spChg>
        <pc:picChg chg="del mod">
          <ac:chgData name="Salvatore Arcidiacono" userId="8046d463-fef0-4690-bdd7-744398acfe39" providerId="ADAL" clId="{DB18DD3D-073A-F148-86B2-1C1A10D0973E}" dt="2021-11-19T11:10:49.290" v="24" actId="478"/>
          <ac:picMkLst>
            <pc:docMk/>
            <pc:sldMk cId="3045150851" sldId="295"/>
            <ac:picMk id="3" creationId="{00000000-0000-0000-0000-000000000000}"/>
          </ac:picMkLst>
        </pc:picChg>
        <pc:picChg chg="mod ord">
          <ac:chgData name="Salvatore Arcidiacono" userId="8046d463-fef0-4690-bdd7-744398acfe39" providerId="ADAL" clId="{DB18DD3D-073A-F148-86B2-1C1A10D0973E}" dt="2021-11-19T11:11:15.031" v="32" actId="1076"/>
          <ac:picMkLst>
            <pc:docMk/>
            <pc:sldMk cId="3045150851" sldId="295"/>
            <ac:picMk id="1028" creationId="{649D6A67-8532-034B-975C-564173476504}"/>
          </ac:picMkLst>
        </pc:picChg>
      </pc:sldChg>
      <pc:sldChg chg="modSp">
        <pc:chgData name="Salvatore Arcidiacono" userId="8046d463-fef0-4690-bdd7-744398acfe39" providerId="ADAL" clId="{DB18DD3D-073A-F148-86B2-1C1A10D0973E}" dt="2021-11-19T11:08:45.730" v="4"/>
        <pc:sldMkLst>
          <pc:docMk/>
          <pc:sldMk cId="4012316133" sldId="298"/>
        </pc:sldMkLst>
        <pc:picChg chg="mod">
          <ac:chgData name="Salvatore Arcidiacono" userId="8046d463-fef0-4690-bdd7-744398acfe39" providerId="ADAL" clId="{DB18DD3D-073A-F148-86B2-1C1A10D0973E}" dt="2021-11-19T11:08:45.730" v="4"/>
          <ac:picMkLst>
            <pc:docMk/>
            <pc:sldMk cId="4012316133" sldId="298"/>
            <ac:picMk id="1026" creationId="{00000000-0000-0000-0000-000000000000}"/>
          </ac:picMkLst>
        </pc:picChg>
      </pc:sldChg>
      <pc:sldChg chg="modSp add del mod ord modTransition">
        <pc:chgData name="Salvatore Arcidiacono" userId="8046d463-fef0-4690-bdd7-744398acfe39" providerId="ADAL" clId="{DB18DD3D-073A-F148-86B2-1C1A10D0973E}" dt="2021-11-19T11:12:25.127" v="72" actId="20577"/>
        <pc:sldMkLst>
          <pc:docMk/>
          <pc:sldMk cId="1640399679" sldId="299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1640399679" sldId="299"/>
            <ac:spMk id="2" creationId="{D1A6B22A-0974-FA48-863F-6CDAD8F91110}"/>
          </ac:spMkLst>
        </pc:spChg>
        <pc:spChg chg="mod">
          <ac:chgData name="Salvatore Arcidiacono" userId="8046d463-fef0-4690-bdd7-744398acfe39" providerId="ADAL" clId="{DB18DD3D-073A-F148-86B2-1C1A10D0973E}" dt="2021-11-19T11:12:25.127" v="72" actId="20577"/>
          <ac:spMkLst>
            <pc:docMk/>
            <pc:sldMk cId="1640399679" sldId="299"/>
            <ac:spMk id="5" creationId="{01E3108B-E53E-2B44-88EA-55284E77C31C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1640399679" sldId="299"/>
            <ac:spMk id="11" creationId="{EB1BCEF1-F361-4D4F-8517-392F3D5EF4AF}"/>
          </ac:spMkLst>
        </pc:spChg>
        <pc:picChg chg="mod">
          <ac:chgData name="Salvatore Arcidiacono" userId="8046d463-fef0-4690-bdd7-744398acfe39" providerId="ADAL" clId="{DB18DD3D-073A-F148-86B2-1C1A10D0973E}" dt="2021-11-19T11:08:45.730" v="4"/>
          <ac:picMkLst>
            <pc:docMk/>
            <pc:sldMk cId="1640399679" sldId="299"/>
            <ac:picMk id="3" creationId="{DE7AC402-0D95-7C4B-98C9-353805F6068D}"/>
          </ac:picMkLst>
        </pc:picChg>
        <pc:picChg chg="mod">
          <ac:chgData name="Salvatore Arcidiacono" userId="8046d463-fef0-4690-bdd7-744398acfe39" providerId="ADAL" clId="{DB18DD3D-073A-F148-86B2-1C1A10D0973E}" dt="2021-11-19T11:08:45.730" v="4"/>
          <ac:picMkLst>
            <pc:docMk/>
            <pc:sldMk cId="1640399679" sldId="299"/>
            <ac:picMk id="4" creationId="{9B4E8CB9-96D2-7D44-B5A1-D380C8D8FF81}"/>
          </ac:picMkLst>
        </pc:picChg>
      </pc:sldChg>
      <pc:sldChg chg="modSp">
        <pc:chgData name="Salvatore Arcidiacono" userId="8046d463-fef0-4690-bdd7-744398acfe39" providerId="ADAL" clId="{DB18DD3D-073A-F148-86B2-1C1A10D0973E}" dt="2021-11-19T11:08:45.730" v="4"/>
        <pc:sldMkLst>
          <pc:docMk/>
          <pc:sldMk cId="1688751619" sldId="300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1688751619" sldId="300"/>
            <ac:spMk id="4" creationId="{00000000-0000-0000-0000-000000000000}"/>
          </ac:spMkLst>
        </pc:spChg>
      </pc:sldChg>
      <pc:sldChg chg="addSp modSp mod setBg addAnim">
        <pc:chgData name="Salvatore Arcidiacono" userId="8046d463-fef0-4690-bdd7-744398acfe39" providerId="ADAL" clId="{DB18DD3D-073A-F148-86B2-1C1A10D0973E}" dt="2021-11-19T11:09:34.043" v="15"/>
        <pc:sldMkLst>
          <pc:docMk/>
          <pc:sldMk cId="1435241393" sldId="302"/>
        </pc:sldMkLst>
        <pc:spChg chg="mod">
          <ac:chgData name="Salvatore Arcidiacono" userId="8046d463-fef0-4690-bdd7-744398acfe39" providerId="ADAL" clId="{DB18DD3D-073A-F148-86B2-1C1A10D0973E}" dt="2021-11-19T11:09:34.042" v="14" actId="26606"/>
          <ac:spMkLst>
            <pc:docMk/>
            <pc:sldMk cId="1435241393" sldId="302"/>
            <ac:spMk id="3" creationId="{00000000-0000-0000-0000-000000000000}"/>
          </ac:spMkLst>
        </pc:spChg>
        <pc:spChg chg="add">
          <ac:chgData name="Salvatore Arcidiacono" userId="8046d463-fef0-4690-bdd7-744398acfe39" providerId="ADAL" clId="{DB18DD3D-073A-F148-86B2-1C1A10D0973E}" dt="2021-11-19T11:09:34.042" v="14" actId="26606"/>
          <ac:spMkLst>
            <pc:docMk/>
            <pc:sldMk cId="1435241393" sldId="302"/>
            <ac:spMk id="9" creationId="{E91DC736-0EF8-4F87-9146-EBF1D2EE4D3D}"/>
          </ac:spMkLst>
        </pc:spChg>
        <pc:spChg chg="add">
          <ac:chgData name="Salvatore Arcidiacono" userId="8046d463-fef0-4690-bdd7-744398acfe39" providerId="ADAL" clId="{DB18DD3D-073A-F148-86B2-1C1A10D0973E}" dt="2021-11-19T11:09:34.042" v="14" actId="26606"/>
          <ac:spMkLst>
            <pc:docMk/>
            <pc:sldMk cId="1435241393" sldId="302"/>
            <ac:spMk id="11" creationId="{097CD68E-23E3-4007-8847-CD0944C4F7BE}"/>
          </ac:spMkLst>
        </pc:spChg>
        <pc:spChg chg="add">
          <ac:chgData name="Salvatore Arcidiacono" userId="8046d463-fef0-4690-bdd7-744398acfe39" providerId="ADAL" clId="{DB18DD3D-073A-F148-86B2-1C1A10D0973E}" dt="2021-11-19T11:09:34.042" v="14" actId="26606"/>
          <ac:spMkLst>
            <pc:docMk/>
            <pc:sldMk cId="1435241393" sldId="302"/>
            <ac:spMk id="13" creationId="{AF2F604E-43BE-4DC3-B983-E071523364F8}"/>
          </ac:spMkLst>
        </pc:spChg>
        <pc:spChg chg="add">
          <ac:chgData name="Salvatore Arcidiacono" userId="8046d463-fef0-4690-bdd7-744398acfe39" providerId="ADAL" clId="{DB18DD3D-073A-F148-86B2-1C1A10D0973E}" dt="2021-11-19T11:09:34.042" v="14" actId="26606"/>
          <ac:spMkLst>
            <pc:docMk/>
            <pc:sldMk cId="1435241393" sldId="302"/>
            <ac:spMk id="15" creationId="{08C9B587-E65E-4B52-B37C-ABEBB6E87928}"/>
          </ac:spMkLst>
        </pc:spChg>
        <pc:picChg chg="mod">
          <ac:chgData name="Salvatore Arcidiacono" userId="8046d463-fef0-4690-bdd7-744398acfe39" providerId="ADAL" clId="{DB18DD3D-073A-F148-86B2-1C1A10D0973E}" dt="2021-11-19T11:09:34.042" v="14" actId="26606"/>
          <ac:picMkLst>
            <pc:docMk/>
            <pc:sldMk cId="1435241393" sldId="302"/>
            <ac:picMk id="4" creationId="{00000000-0000-0000-0000-000000000000}"/>
          </ac:picMkLst>
        </pc:picChg>
      </pc:sldChg>
      <pc:sldChg chg="modSp">
        <pc:chgData name="Salvatore Arcidiacono" userId="8046d463-fef0-4690-bdd7-744398acfe39" providerId="ADAL" clId="{DB18DD3D-073A-F148-86B2-1C1A10D0973E}" dt="2021-11-19T11:08:45.730" v="4"/>
        <pc:sldMkLst>
          <pc:docMk/>
          <pc:sldMk cId="615762591" sldId="303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615762591" sldId="303"/>
            <ac:spMk id="5" creationId="{00000000-0000-0000-0000-000000000000}"/>
          </ac:spMkLst>
        </pc:sp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615762591" sldId="303"/>
            <ac:graphicFrameMk id="3" creationId="{00000000-0000-0000-0000-000000000000}"/>
          </ac:graphicFrameMkLst>
        </pc:graphicFrameChg>
      </pc:sldChg>
      <pc:sldChg chg="modSp">
        <pc:chgData name="Salvatore Arcidiacono" userId="8046d463-fef0-4690-bdd7-744398acfe39" providerId="ADAL" clId="{DB18DD3D-073A-F148-86B2-1C1A10D0973E}" dt="2021-11-19T11:08:45.730" v="4"/>
        <pc:sldMkLst>
          <pc:docMk/>
          <pc:sldMk cId="1601307448" sldId="304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1601307448" sldId="304"/>
            <ac:spMk id="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1601307448" sldId="304"/>
            <ac:spMk id="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1601307448" sldId="304"/>
            <ac:spMk id="8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1601307448" sldId="304"/>
            <ac:spMk id="10" creationId="{00000000-0000-0000-0000-000000000000}"/>
          </ac:spMkLst>
        </pc:sp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1601307448" sldId="304"/>
            <ac:graphicFrameMk id="4" creationId="{00000000-0000-0000-0000-000000000000}"/>
          </ac:graphicFrameMkLst>
        </pc:graphicFrame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1601307448" sldId="304"/>
            <ac:graphicFrameMk id="9" creationId="{00000000-0000-0000-0000-000000000000}"/>
          </ac:graphicFrameMkLst>
        </pc:graphicFrameChg>
      </pc:sldChg>
      <pc:sldChg chg="modSp">
        <pc:chgData name="Salvatore Arcidiacono" userId="8046d463-fef0-4690-bdd7-744398acfe39" providerId="ADAL" clId="{DB18DD3D-073A-F148-86B2-1C1A10D0973E}" dt="2021-11-19T11:08:45.730" v="4"/>
        <pc:sldMkLst>
          <pc:docMk/>
          <pc:sldMk cId="441425585" sldId="305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441425585" sldId="305"/>
            <ac:spMk id="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441425585" sldId="305"/>
            <ac:spMk id="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441425585" sldId="305"/>
            <ac:spMk id="7" creationId="{00000000-0000-0000-0000-000000000000}"/>
          </ac:spMkLst>
        </pc:sp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441425585" sldId="305"/>
            <ac:graphicFrameMk id="4" creationId="{00000000-0000-0000-0000-000000000000}"/>
          </ac:graphicFrameMkLst>
        </pc:graphicFrame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441425585" sldId="305"/>
            <ac:graphicFrameMk id="8" creationId="{00000000-0000-0000-0000-000000000000}"/>
          </ac:graphicFrameMkLst>
        </pc:graphicFrame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441425585" sldId="305"/>
            <ac:graphicFrameMk id="9" creationId="{00000000-0000-0000-0000-000000000000}"/>
          </ac:graphicFrameMkLst>
        </pc:graphicFrame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441425585" sldId="305"/>
            <ac:graphicFrameMk id="10" creationId="{00000000-0000-0000-0000-000000000000}"/>
          </ac:graphicFrameMkLst>
        </pc:graphicFrameChg>
      </pc:sldChg>
      <pc:sldChg chg="modSp">
        <pc:chgData name="Salvatore Arcidiacono" userId="8046d463-fef0-4690-bdd7-744398acfe39" providerId="ADAL" clId="{DB18DD3D-073A-F148-86B2-1C1A10D0973E}" dt="2021-11-19T11:08:45.730" v="4"/>
        <pc:sldMkLst>
          <pc:docMk/>
          <pc:sldMk cId="1931253384" sldId="306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1931253384" sldId="306"/>
            <ac:spMk id="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1931253384" sldId="306"/>
            <ac:spMk id="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1931253384" sldId="306"/>
            <ac:spMk id="7" creationId="{00000000-0000-0000-0000-000000000000}"/>
          </ac:spMkLst>
        </pc:sp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1931253384" sldId="306"/>
            <ac:graphicFrameMk id="4" creationId="{00000000-0000-0000-0000-000000000000}"/>
          </ac:graphicFrameMkLst>
        </pc:graphicFrame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1931253384" sldId="306"/>
            <ac:graphicFrameMk id="8" creationId="{00000000-0000-0000-0000-000000000000}"/>
          </ac:graphicFrameMkLst>
        </pc:graphicFrame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1931253384" sldId="306"/>
            <ac:graphicFrameMk id="9" creationId="{00000000-0000-0000-0000-000000000000}"/>
          </ac:graphicFrameMkLst>
        </pc:graphicFrame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1931253384" sldId="306"/>
            <ac:graphicFrameMk id="10" creationId="{00000000-0000-0000-0000-000000000000}"/>
          </ac:graphicFrameMkLst>
        </pc:graphicFrameChg>
      </pc:sldChg>
      <pc:sldChg chg="modSp">
        <pc:chgData name="Salvatore Arcidiacono" userId="8046d463-fef0-4690-bdd7-744398acfe39" providerId="ADAL" clId="{DB18DD3D-073A-F148-86B2-1C1A10D0973E}" dt="2021-11-19T11:08:45.730" v="4"/>
        <pc:sldMkLst>
          <pc:docMk/>
          <pc:sldMk cId="1430733436" sldId="307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1430733436" sldId="307"/>
            <ac:spMk id="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1430733436" sldId="307"/>
            <ac:spMk id="6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1430733436" sldId="307"/>
            <ac:spMk id="7" creationId="{00000000-0000-0000-0000-000000000000}"/>
          </ac:spMkLst>
        </pc:sp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1430733436" sldId="307"/>
            <ac:graphicFrameMk id="4" creationId="{00000000-0000-0000-0000-000000000000}"/>
          </ac:graphicFrameMkLst>
        </pc:graphicFrame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1430733436" sldId="307"/>
            <ac:graphicFrameMk id="8" creationId="{00000000-0000-0000-0000-000000000000}"/>
          </ac:graphicFrameMkLst>
        </pc:graphicFrame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1430733436" sldId="307"/>
            <ac:graphicFrameMk id="9" creationId="{00000000-0000-0000-0000-000000000000}"/>
          </ac:graphicFrameMkLst>
        </pc:graphicFrameChg>
        <pc:graphicFrameChg chg="mod">
          <ac:chgData name="Salvatore Arcidiacono" userId="8046d463-fef0-4690-bdd7-744398acfe39" providerId="ADAL" clId="{DB18DD3D-073A-F148-86B2-1C1A10D0973E}" dt="2021-11-19T11:08:45.730" v="4"/>
          <ac:graphicFrameMkLst>
            <pc:docMk/>
            <pc:sldMk cId="1430733436" sldId="307"/>
            <ac:graphicFrameMk id="10" creationId="{00000000-0000-0000-0000-000000000000}"/>
          </ac:graphicFrameMkLst>
        </pc:graphicFrameChg>
      </pc:sldChg>
      <pc:sldChg chg="addSp delSp modSp mod setBg">
        <pc:chgData name="Salvatore Arcidiacono" userId="8046d463-fef0-4690-bdd7-744398acfe39" providerId="ADAL" clId="{DB18DD3D-073A-F148-86B2-1C1A10D0973E}" dt="2021-11-19T12:10:21.288" v="80" actId="26606"/>
        <pc:sldMkLst>
          <pc:docMk/>
          <pc:sldMk cId="1563143343" sldId="308"/>
        </pc:sldMkLst>
        <pc:spChg chg="mod">
          <ac:chgData name="Salvatore Arcidiacono" userId="8046d463-fef0-4690-bdd7-744398acfe39" providerId="ADAL" clId="{DB18DD3D-073A-F148-86B2-1C1A10D0973E}" dt="2021-11-19T12:10:21.288" v="80" actId="26606"/>
          <ac:spMkLst>
            <pc:docMk/>
            <pc:sldMk cId="1563143343" sldId="308"/>
            <ac:spMk id="2" creationId="{00000000-0000-0000-0000-000000000000}"/>
          </ac:spMkLst>
        </pc:spChg>
        <pc:spChg chg="add del mod">
          <ac:chgData name="Salvatore Arcidiacono" userId="8046d463-fef0-4690-bdd7-744398acfe39" providerId="ADAL" clId="{DB18DD3D-073A-F148-86B2-1C1A10D0973E}" dt="2021-11-19T12:10:21.288" v="80" actId="26606"/>
          <ac:spMkLst>
            <pc:docMk/>
            <pc:sldMk cId="1563143343" sldId="308"/>
            <ac:spMk id="6" creationId="{2AD9D265-FE50-9647-A401-65162826938C}"/>
          </ac:spMkLst>
        </pc:spChg>
        <pc:spChg chg="add del">
          <ac:chgData name="Salvatore Arcidiacono" userId="8046d463-fef0-4690-bdd7-744398acfe39" providerId="ADAL" clId="{DB18DD3D-073A-F148-86B2-1C1A10D0973E}" dt="2021-11-19T12:10:21.275" v="79" actId="26606"/>
          <ac:spMkLst>
            <pc:docMk/>
            <pc:sldMk cId="1563143343" sldId="308"/>
            <ac:spMk id="11" creationId="{C9A36457-A5F4-4103-A443-02581C09185B}"/>
          </ac:spMkLst>
        </pc:spChg>
        <pc:spChg chg="add del">
          <ac:chgData name="Salvatore Arcidiacono" userId="8046d463-fef0-4690-bdd7-744398acfe39" providerId="ADAL" clId="{DB18DD3D-073A-F148-86B2-1C1A10D0973E}" dt="2021-11-19T12:10:13.308" v="75" actId="26606"/>
          <ac:spMkLst>
            <pc:docMk/>
            <pc:sldMk cId="1563143343" sldId="308"/>
            <ac:spMk id="12" creationId="{B819A166-7571-4003-A6B8-B62034C3ED30}"/>
          </ac:spMkLst>
        </pc:spChg>
        <pc:spChg chg="add del">
          <ac:chgData name="Salvatore Arcidiacono" userId="8046d463-fef0-4690-bdd7-744398acfe39" providerId="ADAL" clId="{DB18DD3D-073A-F148-86B2-1C1A10D0973E}" dt="2021-11-19T12:10:21.275" v="79" actId="26606"/>
          <ac:spMkLst>
            <pc:docMk/>
            <pc:sldMk cId="1563143343" sldId="308"/>
            <ac:spMk id="13" creationId="{DC5FB7E8-B636-40FA-BE8D-48145C0F5C57}"/>
          </ac:spMkLst>
        </pc:spChg>
        <pc:spChg chg="add del">
          <ac:chgData name="Salvatore Arcidiacono" userId="8046d463-fef0-4690-bdd7-744398acfe39" providerId="ADAL" clId="{DB18DD3D-073A-F148-86B2-1C1A10D0973E}" dt="2021-11-19T12:10:21.275" v="79" actId="26606"/>
          <ac:spMkLst>
            <pc:docMk/>
            <pc:sldMk cId="1563143343" sldId="308"/>
            <ac:spMk id="15" creationId="{142DCE2C-2863-46FA-9BE7-24365A24D9BA}"/>
          </ac:spMkLst>
        </pc:spChg>
        <pc:spChg chg="add del">
          <ac:chgData name="Salvatore Arcidiacono" userId="8046d463-fef0-4690-bdd7-744398acfe39" providerId="ADAL" clId="{DB18DD3D-073A-F148-86B2-1C1A10D0973E}" dt="2021-11-19T12:10:21.275" v="79" actId="26606"/>
          <ac:spMkLst>
            <pc:docMk/>
            <pc:sldMk cId="1563143343" sldId="308"/>
            <ac:spMk id="16" creationId="{2AD9D265-FE50-9647-A401-65162826938C}"/>
          </ac:spMkLst>
        </pc:spChg>
        <pc:spChg chg="add">
          <ac:chgData name="Salvatore Arcidiacono" userId="8046d463-fef0-4690-bdd7-744398acfe39" providerId="ADAL" clId="{DB18DD3D-073A-F148-86B2-1C1A10D0973E}" dt="2021-11-19T12:10:21.288" v="80" actId="26606"/>
          <ac:spMkLst>
            <pc:docMk/>
            <pc:sldMk cId="1563143343" sldId="308"/>
            <ac:spMk id="18" creationId="{B819A166-7571-4003-A6B8-B62034C3ED30}"/>
          </ac:spMkLst>
        </pc:spChg>
        <pc:graphicFrameChg chg="add del">
          <ac:chgData name="Salvatore Arcidiacono" userId="8046d463-fef0-4690-bdd7-744398acfe39" providerId="ADAL" clId="{DB18DD3D-073A-F148-86B2-1C1A10D0973E}" dt="2021-11-19T12:10:13.308" v="75" actId="26606"/>
          <ac:graphicFrameMkLst>
            <pc:docMk/>
            <pc:sldMk cId="1563143343" sldId="308"/>
            <ac:graphicFrameMk id="8" creationId="{81C030B7-D7F5-4B2F-8932-EDD898BD5328}"/>
          </ac:graphicFrameMkLst>
        </pc:graphicFrameChg>
        <pc:graphicFrameChg chg="add del">
          <ac:chgData name="Salvatore Arcidiacono" userId="8046d463-fef0-4690-bdd7-744398acfe39" providerId="ADAL" clId="{DB18DD3D-073A-F148-86B2-1C1A10D0973E}" dt="2021-11-19T12:10:17.144" v="77" actId="26606"/>
          <ac:graphicFrameMkLst>
            <pc:docMk/>
            <pc:sldMk cId="1563143343" sldId="308"/>
            <ac:graphicFrameMk id="14" creationId="{C6593B1F-0FF7-4E7B-9A4A-E10B724490FC}"/>
          </ac:graphicFrameMkLst>
        </pc:graphicFrameChg>
        <pc:graphicFrameChg chg="add">
          <ac:chgData name="Salvatore Arcidiacono" userId="8046d463-fef0-4690-bdd7-744398acfe39" providerId="ADAL" clId="{DB18DD3D-073A-F148-86B2-1C1A10D0973E}" dt="2021-11-19T12:10:21.288" v="80" actId="26606"/>
          <ac:graphicFrameMkLst>
            <pc:docMk/>
            <pc:sldMk cId="1563143343" sldId="308"/>
            <ac:graphicFrameMk id="19" creationId="{81C030B7-D7F5-4B2F-8932-EDD898BD5328}"/>
          </ac:graphicFrameMkLst>
        </pc:graphicFrameChg>
      </pc:sldChg>
      <pc:sldChg chg="modSp modNotes">
        <pc:chgData name="Salvatore Arcidiacono" userId="8046d463-fef0-4690-bdd7-744398acfe39" providerId="ADAL" clId="{DB18DD3D-073A-F148-86B2-1C1A10D0973E}" dt="2021-11-19T11:08:45.730" v="4"/>
        <pc:sldMkLst>
          <pc:docMk/>
          <pc:sldMk cId="1498377039" sldId="309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1498377039" sldId="309"/>
            <ac:spMk id="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1498377039" sldId="309"/>
            <ac:spMk id="3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1498377039" sldId="309"/>
            <ac:spMk id="4" creationId="{5BBBE49B-E3BC-1048-B8BA-1934D91A9AA0}"/>
          </ac:spMkLst>
        </pc:spChg>
        <pc:picChg chg="mod">
          <ac:chgData name="Salvatore Arcidiacono" userId="8046d463-fef0-4690-bdd7-744398acfe39" providerId="ADAL" clId="{DB18DD3D-073A-F148-86B2-1C1A10D0973E}" dt="2021-11-19T11:08:45.730" v="4"/>
          <ac:picMkLst>
            <pc:docMk/>
            <pc:sldMk cId="1498377039" sldId="309"/>
            <ac:picMk id="1026" creationId="{F825C3DD-2838-8249-A818-D967C88D8FBA}"/>
          </ac:picMkLst>
        </pc:picChg>
      </pc:sldChg>
      <pc:sldChg chg="addSp modSp mod setBg">
        <pc:chgData name="Salvatore Arcidiacono" userId="8046d463-fef0-4690-bdd7-744398acfe39" providerId="ADAL" clId="{DB18DD3D-073A-F148-86B2-1C1A10D0973E}" dt="2021-11-19T12:10:26.966" v="81" actId="26606"/>
        <pc:sldMkLst>
          <pc:docMk/>
          <pc:sldMk cId="381458171" sldId="313"/>
        </pc:sldMkLst>
        <pc:spChg chg="mod">
          <ac:chgData name="Salvatore Arcidiacono" userId="8046d463-fef0-4690-bdd7-744398acfe39" providerId="ADAL" clId="{DB18DD3D-073A-F148-86B2-1C1A10D0973E}" dt="2021-11-19T12:10:26.966" v="81" actId="26606"/>
          <ac:spMkLst>
            <pc:docMk/>
            <pc:sldMk cId="381458171" sldId="313"/>
            <ac:spMk id="5" creationId="{00000000-0000-0000-0000-000000000000}"/>
          </ac:spMkLst>
        </pc:spChg>
        <pc:spChg chg="add">
          <ac:chgData name="Salvatore Arcidiacono" userId="8046d463-fef0-4690-bdd7-744398acfe39" providerId="ADAL" clId="{DB18DD3D-073A-F148-86B2-1C1A10D0973E}" dt="2021-11-19T12:10:26.966" v="81" actId="26606"/>
          <ac:spMkLst>
            <pc:docMk/>
            <pc:sldMk cId="381458171" sldId="313"/>
            <ac:spMk id="10" creationId="{04812C46-200A-4DEB-A05E-3ED6C68C2387}"/>
          </ac:spMkLst>
        </pc:spChg>
        <pc:spChg chg="add">
          <ac:chgData name="Salvatore Arcidiacono" userId="8046d463-fef0-4690-bdd7-744398acfe39" providerId="ADAL" clId="{DB18DD3D-073A-F148-86B2-1C1A10D0973E}" dt="2021-11-19T12:10:26.966" v="81" actId="26606"/>
          <ac:spMkLst>
            <pc:docMk/>
            <pc:sldMk cId="381458171" sldId="313"/>
            <ac:spMk id="12" creationId="{D1EA859B-E555-4109-94F3-6700E046E008}"/>
          </ac:spMkLst>
        </pc:spChg>
        <pc:picChg chg="mod">
          <ac:chgData name="Salvatore Arcidiacono" userId="8046d463-fef0-4690-bdd7-744398acfe39" providerId="ADAL" clId="{DB18DD3D-073A-F148-86B2-1C1A10D0973E}" dt="2021-11-19T12:10:26.966" v="81" actId="26606"/>
          <ac:picMkLst>
            <pc:docMk/>
            <pc:sldMk cId="381458171" sldId="313"/>
            <ac:picMk id="4" creationId="{00000000-0000-0000-0000-000000000000}"/>
          </ac:picMkLst>
        </pc:picChg>
      </pc:sldChg>
      <pc:sldChg chg="modSp">
        <pc:chgData name="Salvatore Arcidiacono" userId="8046d463-fef0-4690-bdd7-744398acfe39" providerId="ADAL" clId="{DB18DD3D-073A-F148-86B2-1C1A10D0973E}" dt="2021-11-19T11:08:45.730" v="4"/>
        <pc:sldMkLst>
          <pc:docMk/>
          <pc:sldMk cId="1122605858" sldId="314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1122605858" sldId="314"/>
            <ac:spMk id="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1122605858" sldId="314"/>
            <ac:spMk id="5" creationId="{00000000-0000-0000-0000-000000000000}"/>
          </ac:spMkLst>
        </pc:spChg>
        <pc:picChg chg="mod">
          <ac:chgData name="Salvatore Arcidiacono" userId="8046d463-fef0-4690-bdd7-744398acfe39" providerId="ADAL" clId="{DB18DD3D-073A-F148-86B2-1C1A10D0973E}" dt="2021-11-19T11:08:45.730" v="4"/>
          <ac:picMkLst>
            <pc:docMk/>
            <pc:sldMk cId="1122605858" sldId="314"/>
            <ac:picMk id="1026" creationId="{00000000-0000-0000-0000-000000000000}"/>
          </ac:picMkLst>
        </pc:picChg>
      </pc:sldChg>
      <pc:sldChg chg="addSp modSp mod setBg">
        <pc:chgData name="Salvatore Arcidiacono" userId="8046d463-fef0-4690-bdd7-744398acfe39" providerId="ADAL" clId="{DB18DD3D-073A-F148-86B2-1C1A10D0973E}" dt="2021-11-19T11:11:47.346" v="35" actId="26606"/>
        <pc:sldMkLst>
          <pc:docMk/>
          <pc:sldMk cId="821112553" sldId="319"/>
        </pc:sldMkLst>
        <pc:spChg chg="mod ord">
          <ac:chgData name="Salvatore Arcidiacono" userId="8046d463-fef0-4690-bdd7-744398acfe39" providerId="ADAL" clId="{DB18DD3D-073A-F148-86B2-1C1A10D0973E}" dt="2021-11-19T11:11:47.346" v="35" actId="26606"/>
          <ac:spMkLst>
            <pc:docMk/>
            <pc:sldMk cId="821112553" sldId="319"/>
            <ac:spMk id="2" creationId="{F8E5BE87-88CB-DF45-B879-04157B933DA9}"/>
          </ac:spMkLst>
        </pc:spChg>
        <pc:spChg chg="add">
          <ac:chgData name="Salvatore Arcidiacono" userId="8046d463-fef0-4690-bdd7-744398acfe39" providerId="ADAL" clId="{DB18DD3D-073A-F148-86B2-1C1A10D0973E}" dt="2021-11-19T11:11:47.346" v="35" actId="26606"/>
          <ac:spMkLst>
            <pc:docMk/>
            <pc:sldMk cId="821112553" sldId="319"/>
            <ac:spMk id="135" creationId="{DA9B8B07-8F81-49AC-8835-B96E502AE602}"/>
          </ac:spMkLst>
        </pc:spChg>
        <pc:spChg chg="add">
          <ac:chgData name="Salvatore Arcidiacono" userId="8046d463-fef0-4690-bdd7-744398acfe39" providerId="ADAL" clId="{DB18DD3D-073A-F148-86B2-1C1A10D0973E}" dt="2021-11-19T11:11:47.346" v="35" actId="26606"/>
          <ac:spMkLst>
            <pc:docMk/>
            <pc:sldMk cId="821112553" sldId="319"/>
            <ac:spMk id="137" creationId="{A0F97ED8-8309-4F86-B4AF-B4CE4380A350}"/>
          </ac:spMkLst>
        </pc:spChg>
        <pc:spChg chg="add">
          <ac:chgData name="Salvatore Arcidiacono" userId="8046d463-fef0-4690-bdd7-744398acfe39" providerId="ADAL" clId="{DB18DD3D-073A-F148-86B2-1C1A10D0973E}" dt="2021-11-19T11:11:47.346" v="35" actId="26606"/>
          <ac:spMkLst>
            <pc:docMk/>
            <pc:sldMk cId="821112553" sldId="319"/>
            <ac:spMk id="139" creationId="{79579F2F-A4FB-4FC7-879A-E4EAAD7C8249}"/>
          </ac:spMkLst>
        </pc:spChg>
        <pc:spChg chg="add">
          <ac:chgData name="Salvatore Arcidiacono" userId="8046d463-fef0-4690-bdd7-744398acfe39" providerId="ADAL" clId="{DB18DD3D-073A-F148-86B2-1C1A10D0973E}" dt="2021-11-19T11:11:47.346" v="35" actId="26606"/>
          <ac:spMkLst>
            <pc:docMk/>
            <pc:sldMk cId="821112553" sldId="319"/>
            <ac:spMk id="141" creationId="{F7961866-E0A4-46CC-9A36-218A3966857F}"/>
          </ac:spMkLst>
        </pc:spChg>
        <pc:spChg chg="add">
          <ac:chgData name="Salvatore Arcidiacono" userId="8046d463-fef0-4690-bdd7-744398acfe39" providerId="ADAL" clId="{DB18DD3D-073A-F148-86B2-1C1A10D0973E}" dt="2021-11-19T11:11:47.346" v="35" actId="26606"/>
          <ac:spMkLst>
            <pc:docMk/>
            <pc:sldMk cId="821112553" sldId="319"/>
            <ac:spMk id="143" creationId="{E6657C5F-C934-456F-94B6-583D85681ACE}"/>
          </ac:spMkLst>
        </pc:spChg>
        <pc:picChg chg="mod">
          <ac:chgData name="Salvatore Arcidiacono" userId="8046d463-fef0-4690-bdd7-744398acfe39" providerId="ADAL" clId="{DB18DD3D-073A-F148-86B2-1C1A10D0973E}" dt="2021-11-19T11:11:47.346" v="35" actId="26606"/>
          <ac:picMkLst>
            <pc:docMk/>
            <pc:sldMk cId="821112553" sldId="319"/>
            <ac:picMk id="1026" creationId="{238866BB-5275-C94E-96C2-D02C6420FB77}"/>
          </ac:picMkLst>
        </pc:picChg>
        <pc:picChg chg="mod">
          <ac:chgData name="Salvatore Arcidiacono" userId="8046d463-fef0-4690-bdd7-744398acfe39" providerId="ADAL" clId="{DB18DD3D-073A-F148-86B2-1C1A10D0973E}" dt="2021-11-19T11:11:47.346" v="35" actId="26606"/>
          <ac:picMkLst>
            <pc:docMk/>
            <pc:sldMk cId="821112553" sldId="319"/>
            <ac:picMk id="3074" creationId="{AA4E9CBE-61FE-5B48-9E1F-9A4A99454258}"/>
          </ac:picMkLst>
        </pc:picChg>
      </pc:sldChg>
      <pc:sldChg chg="addSp modSp mod setBg">
        <pc:chgData name="Salvatore Arcidiacono" userId="8046d463-fef0-4690-bdd7-744398acfe39" providerId="ADAL" clId="{DB18DD3D-073A-F148-86B2-1C1A10D0973E}" dt="2021-11-19T11:09:50.974" v="16" actId="26606"/>
        <pc:sldMkLst>
          <pc:docMk/>
          <pc:sldMk cId="3106825541" sldId="342"/>
        </pc:sldMkLst>
        <pc:spChg chg="mod">
          <ac:chgData name="Salvatore Arcidiacono" userId="8046d463-fef0-4690-bdd7-744398acfe39" providerId="ADAL" clId="{DB18DD3D-073A-F148-86B2-1C1A10D0973E}" dt="2021-11-19T11:09:50.974" v="16" actId="26606"/>
          <ac:spMkLst>
            <pc:docMk/>
            <pc:sldMk cId="3106825541" sldId="342"/>
            <ac:spMk id="3" creationId="{79DDC9AA-2CAE-F644-8587-C050E75C9BE4}"/>
          </ac:spMkLst>
        </pc:spChg>
        <pc:spChg chg="add">
          <ac:chgData name="Salvatore Arcidiacono" userId="8046d463-fef0-4690-bdd7-744398acfe39" providerId="ADAL" clId="{DB18DD3D-073A-F148-86B2-1C1A10D0973E}" dt="2021-11-19T11:09:50.974" v="16" actId="26606"/>
          <ac:spMkLst>
            <pc:docMk/>
            <pc:sldMk cId="3106825541" sldId="342"/>
            <ac:spMk id="71" creationId="{04812C46-200A-4DEB-A05E-3ED6C68C2387}"/>
          </ac:spMkLst>
        </pc:spChg>
        <pc:spChg chg="add">
          <ac:chgData name="Salvatore Arcidiacono" userId="8046d463-fef0-4690-bdd7-744398acfe39" providerId="ADAL" clId="{DB18DD3D-073A-F148-86B2-1C1A10D0973E}" dt="2021-11-19T11:09:50.974" v="16" actId="26606"/>
          <ac:spMkLst>
            <pc:docMk/>
            <pc:sldMk cId="3106825541" sldId="342"/>
            <ac:spMk id="73" creationId="{D1EA859B-E555-4109-94F3-6700E046E008}"/>
          </ac:spMkLst>
        </pc:spChg>
        <pc:picChg chg="mod">
          <ac:chgData name="Salvatore Arcidiacono" userId="8046d463-fef0-4690-bdd7-744398acfe39" providerId="ADAL" clId="{DB18DD3D-073A-F148-86B2-1C1A10D0973E}" dt="2021-11-19T11:09:50.974" v="16" actId="26606"/>
          <ac:picMkLst>
            <pc:docMk/>
            <pc:sldMk cId="3106825541" sldId="342"/>
            <ac:picMk id="5122" creationId="{EA91683D-2FBA-9F4C-915D-299AE473C6D8}"/>
          </ac:picMkLst>
        </pc:picChg>
      </pc:sldChg>
      <pc:sldChg chg="modSp modNotes">
        <pc:chgData name="Salvatore Arcidiacono" userId="8046d463-fef0-4690-bdd7-744398acfe39" providerId="ADAL" clId="{DB18DD3D-073A-F148-86B2-1C1A10D0973E}" dt="2021-11-19T11:08:45.730" v="4"/>
        <pc:sldMkLst>
          <pc:docMk/>
          <pc:sldMk cId="700273095" sldId="345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700273095" sldId="345"/>
            <ac:spMk id="2" creationId="{39712EA3-D3AF-9946-BB2B-48372FDAD17D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700273095" sldId="345"/>
            <ac:spMk id="3" creationId="{E5B88559-B412-5F48-BC93-ABC8F5ACBCB9}"/>
          </ac:spMkLst>
        </pc:spChg>
      </pc:sldChg>
      <pc:sldChg chg="addSp modSp mod setBg">
        <pc:chgData name="Salvatore Arcidiacono" userId="8046d463-fef0-4690-bdd7-744398acfe39" providerId="ADAL" clId="{DB18DD3D-073A-F148-86B2-1C1A10D0973E}" dt="2021-11-19T11:11:32.260" v="34" actId="26606"/>
        <pc:sldMkLst>
          <pc:docMk/>
          <pc:sldMk cId="2902430865" sldId="347"/>
        </pc:sldMkLst>
        <pc:spChg chg="mod">
          <ac:chgData name="Salvatore Arcidiacono" userId="8046d463-fef0-4690-bdd7-744398acfe39" providerId="ADAL" clId="{DB18DD3D-073A-F148-86B2-1C1A10D0973E}" dt="2021-11-19T11:11:32.260" v="34" actId="26606"/>
          <ac:spMkLst>
            <pc:docMk/>
            <pc:sldMk cId="2902430865" sldId="347"/>
            <ac:spMk id="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11:32.260" v="34" actId="26606"/>
          <ac:spMkLst>
            <pc:docMk/>
            <pc:sldMk cId="2902430865" sldId="347"/>
            <ac:spMk id="3" creationId="{00000000-0000-0000-0000-000000000000}"/>
          </ac:spMkLst>
        </pc:spChg>
        <pc:spChg chg="add">
          <ac:chgData name="Salvatore Arcidiacono" userId="8046d463-fef0-4690-bdd7-744398acfe39" providerId="ADAL" clId="{DB18DD3D-073A-F148-86B2-1C1A10D0973E}" dt="2021-11-19T11:11:32.260" v="34" actId="26606"/>
          <ac:spMkLst>
            <pc:docMk/>
            <pc:sldMk cId="2902430865" sldId="347"/>
            <ac:spMk id="9" creationId="{04812C46-200A-4DEB-A05E-3ED6C68C2387}"/>
          </ac:spMkLst>
        </pc:spChg>
        <pc:spChg chg="add">
          <ac:chgData name="Salvatore Arcidiacono" userId="8046d463-fef0-4690-bdd7-744398acfe39" providerId="ADAL" clId="{DB18DD3D-073A-F148-86B2-1C1A10D0973E}" dt="2021-11-19T11:11:32.260" v="34" actId="26606"/>
          <ac:spMkLst>
            <pc:docMk/>
            <pc:sldMk cId="2902430865" sldId="347"/>
            <ac:spMk id="11" creationId="{D1EA859B-E555-4109-94F3-6700E046E008}"/>
          </ac:spMkLst>
        </pc:spChg>
        <pc:picChg chg="mod">
          <ac:chgData name="Salvatore Arcidiacono" userId="8046d463-fef0-4690-bdd7-744398acfe39" providerId="ADAL" clId="{DB18DD3D-073A-F148-86B2-1C1A10D0973E}" dt="2021-11-19T11:11:32.260" v="34" actId="26606"/>
          <ac:picMkLst>
            <pc:docMk/>
            <pc:sldMk cId="2902430865" sldId="347"/>
            <ac:picMk id="4" creationId="{35EFDDD3-C44D-404A-9A5F-D32DFED67643}"/>
          </ac:picMkLst>
        </pc:picChg>
      </pc:sldChg>
      <pc:sldChg chg="modSp">
        <pc:chgData name="Salvatore Arcidiacono" userId="8046d463-fef0-4690-bdd7-744398acfe39" providerId="ADAL" clId="{DB18DD3D-073A-F148-86B2-1C1A10D0973E}" dt="2021-11-19T11:08:45.730" v="4"/>
        <pc:sldMkLst>
          <pc:docMk/>
          <pc:sldMk cId="3550515513" sldId="348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3550515513" sldId="348"/>
            <ac:spMk id="2" creationId="{F8E5BE87-88CB-DF45-B879-04157B933DA9}"/>
          </ac:spMkLst>
        </pc:spChg>
        <pc:picChg chg="mod">
          <ac:chgData name="Salvatore Arcidiacono" userId="8046d463-fef0-4690-bdd7-744398acfe39" providerId="ADAL" clId="{DB18DD3D-073A-F148-86B2-1C1A10D0973E}" dt="2021-11-19T11:08:45.730" v="4"/>
          <ac:picMkLst>
            <pc:docMk/>
            <pc:sldMk cId="3550515513" sldId="348"/>
            <ac:picMk id="1026" creationId="{238866BB-5275-C94E-96C2-D02C6420FB77}"/>
          </ac:picMkLst>
        </pc:picChg>
        <pc:picChg chg="mod">
          <ac:chgData name="Salvatore Arcidiacono" userId="8046d463-fef0-4690-bdd7-744398acfe39" providerId="ADAL" clId="{DB18DD3D-073A-F148-86B2-1C1A10D0973E}" dt="2021-11-19T11:08:45.730" v="4"/>
          <ac:picMkLst>
            <pc:docMk/>
            <pc:sldMk cId="3550515513" sldId="348"/>
            <ac:picMk id="3074" creationId="{AA4E9CBE-61FE-5B48-9E1F-9A4A99454258}"/>
          </ac:picMkLst>
        </pc:picChg>
      </pc:sldChg>
      <pc:sldChg chg="modSp">
        <pc:chgData name="Salvatore Arcidiacono" userId="8046d463-fef0-4690-bdd7-744398acfe39" providerId="ADAL" clId="{DB18DD3D-073A-F148-86B2-1C1A10D0973E}" dt="2021-11-19T11:08:45.730" v="4"/>
        <pc:sldMkLst>
          <pc:docMk/>
          <pc:sldMk cId="802671297" sldId="350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802671297" sldId="350"/>
            <ac:spMk id="2" creationId="{F8E5BE87-88CB-DF45-B879-04157B933DA9}"/>
          </ac:spMkLst>
        </pc:spChg>
        <pc:picChg chg="mod">
          <ac:chgData name="Salvatore Arcidiacono" userId="8046d463-fef0-4690-bdd7-744398acfe39" providerId="ADAL" clId="{DB18DD3D-073A-F148-86B2-1C1A10D0973E}" dt="2021-11-19T11:08:45.730" v="4"/>
          <ac:picMkLst>
            <pc:docMk/>
            <pc:sldMk cId="802671297" sldId="350"/>
            <ac:picMk id="1026" creationId="{238866BB-5275-C94E-96C2-D02C6420FB77}"/>
          </ac:picMkLst>
        </pc:picChg>
        <pc:picChg chg="mod">
          <ac:chgData name="Salvatore Arcidiacono" userId="8046d463-fef0-4690-bdd7-744398acfe39" providerId="ADAL" clId="{DB18DD3D-073A-F148-86B2-1C1A10D0973E}" dt="2021-11-19T11:08:45.730" v="4"/>
          <ac:picMkLst>
            <pc:docMk/>
            <pc:sldMk cId="802671297" sldId="350"/>
            <ac:picMk id="1028" creationId="{B5D6A5CA-7634-F64E-988A-91126B1AF753}"/>
          </ac:picMkLst>
        </pc:picChg>
        <pc:picChg chg="mod">
          <ac:chgData name="Salvatore Arcidiacono" userId="8046d463-fef0-4690-bdd7-744398acfe39" providerId="ADAL" clId="{DB18DD3D-073A-F148-86B2-1C1A10D0973E}" dt="2021-11-19T11:08:45.730" v="4"/>
          <ac:picMkLst>
            <pc:docMk/>
            <pc:sldMk cId="802671297" sldId="350"/>
            <ac:picMk id="3074" creationId="{AA4E9CBE-61FE-5B48-9E1F-9A4A99454258}"/>
          </ac:picMkLst>
        </pc:picChg>
      </pc:sldChg>
      <pc:sldChg chg="modSp">
        <pc:chgData name="Salvatore Arcidiacono" userId="8046d463-fef0-4690-bdd7-744398acfe39" providerId="ADAL" clId="{DB18DD3D-073A-F148-86B2-1C1A10D0973E}" dt="2021-11-19T11:08:45.730" v="4"/>
        <pc:sldMkLst>
          <pc:docMk/>
          <pc:sldMk cId="4211936308" sldId="351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4211936308" sldId="351"/>
            <ac:spMk id="2" creationId="{F8E5BE87-88CB-DF45-B879-04157B933DA9}"/>
          </ac:spMkLst>
        </pc:spChg>
        <pc:picChg chg="mod">
          <ac:chgData name="Salvatore Arcidiacono" userId="8046d463-fef0-4690-bdd7-744398acfe39" providerId="ADAL" clId="{DB18DD3D-073A-F148-86B2-1C1A10D0973E}" dt="2021-11-19T11:08:45.730" v="4"/>
          <ac:picMkLst>
            <pc:docMk/>
            <pc:sldMk cId="4211936308" sldId="351"/>
            <ac:picMk id="1026" creationId="{238866BB-5275-C94E-96C2-D02C6420FB77}"/>
          </ac:picMkLst>
        </pc:picChg>
        <pc:picChg chg="mod">
          <ac:chgData name="Salvatore Arcidiacono" userId="8046d463-fef0-4690-bdd7-744398acfe39" providerId="ADAL" clId="{DB18DD3D-073A-F148-86B2-1C1A10D0973E}" dt="2021-11-19T11:08:45.730" v="4"/>
          <ac:picMkLst>
            <pc:docMk/>
            <pc:sldMk cId="4211936308" sldId="351"/>
            <ac:picMk id="3074" creationId="{AA4E9CBE-61FE-5B48-9E1F-9A4A99454258}"/>
          </ac:picMkLst>
        </pc:picChg>
      </pc:sldChg>
      <pc:sldChg chg="modSp">
        <pc:chgData name="Salvatore Arcidiacono" userId="8046d463-fef0-4690-bdd7-744398acfe39" providerId="ADAL" clId="{DB18DD3D-073A-F148-86B2-1C1A10D0973E}" dt="2021-11-19T11:08:45.730" v="4"/>
        <pc:sldMkLst>
          <pc:docMk/>
          <pc:sldMk cId="1725699702" sldId="352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1725699702" sldId="352"/>
            <ac:spMk id="2" creationId="{F8E5BE87-88CB-DF45-B879-04157B933DA9}"/>
          </ac:spMkLst>
        </pc:spChg>
        <pc:picChg chg="mod">
          <ac:chgData name="Salvatore Arcidiacono" userId="8046d463-fef0-4690-bdd7-744398acfe39" providerId="ADAL" clId="{DB18DD3D-073A-F148-86B2-1C1A10D0973E}" dt="2021-11-19T11:08:45.730" v="4"/>
          <ac:picMkLst>
            <pc:docMk/>
            <pc:sldMk cId="1725699702" sldId="352"/>
            <ac:picMk id="1026" creationId="{238866BB-5275-C94E-96C2-D02C6420FB77}"/>
          </ac:picMkLst>
        </pc:picChg>
        <pc:picChg chg="mod">
          <ac:chgData name="Salvatore Arcidiacono" userId="8046d463-fef0-4690-bdd7-744398acfe39" providerId="ADAL" clId="{DB18DD3D-073A-F148-86B2-1C1A10D0973E}" dt="2021-11-19T11:08:45.730" v="4"/>
          <ac:picMkLst>
            <pc:docMk/>
            <pc:sldMk cId="1725699702" sldId="352"/>
            <ac:picMk id="3074" creationId="{AA4E9CBE-61FE-5B48-9E1F-9A4A99454258}"/>
          </ac:picMkLst>
        </pc:picChg>
      </pc:sldChg>
      <pc:sldChg chg="modSp">
        <pc:chgData name="Salvatore Arcidiacono" userId="8046d463-fef0-4690-bdd7-744398acfe39" providerId="ADAL" clId="{DB18DD3D-073A-F148-86B2-1C1A10D0973E}" dt="2021-11-19T11:08:45.730" v="4"/>
        <pc:sldMkLst>
          <pc:docMk/>
          <pc:sldMk cId="1446553865" sldId="353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1446553865" sldId="353"/>
            <ac:spMk id="2" creationId="{F8E5BE87-88CB-DF45-B879-04157B933DA9}"/>
          </ac:spMkLst>
        </pc:spChg>
        <pc:picChg chg="mod">
          <ac:chgData name="Salvatore Arcidiacono" userId="8046d463-fef0-4690-bdd7-744398acfe39" providerId="ADAL" clId="{DB18DD3D-073A-F148-86B2-1C1A10D0973E}" dt="2021-11-19T11:08:45.730" v="4"/>
          <ac:picMkLst>
            <pc:docMk/>
            <pc:sldMk cId="1446553865" sldId="353"/>
            <ac:picMk id="1026" creationId="{238866BB-5275-C94E-96C2-D02C6420FB77}"/>
          </ac:picMkLst>
        </pc:picChg>
        <pc:picChg chg="mod">
          <ac:chgData name="Salvatore Arcidiacono" userId="8046d463-fef0-4690-bdd7-744398acfe39" providerId="ADAL" clId="{DB18DD3D-073A-F148-86B2-1C1A10D0973E}" dt="2021-11-19T11:08:45.730" v="4"/>
          <ac:picMkLst>
            <pc:docMk/>
            <pc:sldMk cId="1446553865" sldId="353"/>
            <ac:picMk id="3074" creationId="{AA4E9CBE-61FE-5B48-9E1F-9A4A99454258}"/>
          </ac:picMkLst>
        </pc:picChg>
      </pc:sldChg>
      <pc:sldChg chg="modSp">
        <pc:chgData name="Salvatore Arcidiacono" userId="8046d463-fef0-4690-bdd7-744398acfe39" providerId="ADAL" clId="{DB18DD3D-073A-F148-86B2-1C1A10D0973E}" dt="2021-11-19T11:08:45.730" v="4"/>
        <pc:sldMkLst>
          <pc:docMk/>
          <pc:sldMk cId="1610472084" sldId="354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1610472084" sldId="354"/>
            <ac:spMk id="2" creationId="{F8E5BE87-88CB-DF45-B879-04157B933DA9}"/>
          </ac:spMkLst>
        </pc:spChg>
        <pc:picChg chg="mod">
          <ac:chgData name="Salvatore Arcidiacono" userId="8046d463-fef0-4690-bdd7-744398acfe39" providerId="ADAL" clId="{DB18DD3D-073A-F148-86B2-1C1A10D0973E}" dt="2021-11-19T11:08:45.730" v="4"/>
          <ac:picMkLst>
            <pc:docMk/>
            <pc:sldMk cId="1610472084" sldId="354"/>
            <ac:picMk id="1026" creationId="{238866BB-5275-C94E-96C2-D02C6420FB77}"/>
          </ac:picMkLst>
        </pc:picChg>
        <pc:picChg chg="mod">
          <ac:chgData name="Salvatore Arcidiacono" userId="8046d463-fef0-4690-bdd7-744398acfe39" providerId="ADAL" clId="{DB18DD3D-073A-F148-86B2-1C1A10D0973E}" dt="2021-11-19T11:08:45.730" v="4"/>
          <ac:picMkLst>
            <pc:docMk/>
            <pc:sldMk cId="1610472084" sldId="354"/>
            <ac:picMk id="3074" creationId="{AA4E9CBE-61FE-5B48-9E1F-9A4A99454258}"/>
          </ac:picMkLst>
        </pc:picChg>
      </pc:sldChg>
      <pc:sldChg chg="modSp">
        <pc:chgData name="Salvatore Arcidiacono" userId="8046d463-fef0-4690-bdd7-744398acfe39" providerId="ADAL" clId="{DB18DD3D-073A-F148-86B2-1C1A10D0973E}" dt="2021-11-19T11:08:45.730" v="4"/>
        <pc:sldMkLst>
          <pc:docMk/>
          <pc:sldMk cId="2475691554" sldId="356"/>
        </pc:sld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k cId="2475691554" sldId="356"/>
            <ac:spMk id="2" creationId="{F8E5BE87-88CB-DF45-B879-04157B933DA9}"/>
          </ac:spMkLst>
        </pc:spChg>
        <pc:picChg chg="mod">
          <ac:chgData name="Salvatore Arcidiacono" userId="8046d463-fef0-4690-bdd7-744398acfe39" providerId="ADAL" clId="{DB18DD3D-073A-F148-86B2-1C1A10D0973E}" dt="2021-11-19T11:08:45.730" v="4"/>
          <ac:picMkLst>
            <pc:docMk/>
            <pc:sldMk cId="2475691554" sldId="356"/>
            <ac:picMk id="1026" creationId="{238866BB-5275-C94E-96C2-D02C6420FB77}"/>
          </ac:picMkLst>
        </pc:picChg>
        <pc:picChg chg="mod">
          <ac:chgData name="Salvatore Arcidiacono" userId="8046d463-fef0-4690-bdd7-744398acfe39" providerId="ADAL" clId="{DB18DD3D-073A-F148-86B2-1C1A10D0973E}" dt="2021-11-19T11:08:45.730" v="4"/>
          <ac:picMkLst>
            <pc:docMk/>
            <pc:sldMk cId="2475691554" sldId="356"/>
            <ac:picMk id="3074" creationId="{AA4E9CBE-61FE-5B48-9E1F-9A4A99454258}"/>
          </ac:picMkLst>
        </pc:picChg>
      </pc:sldChg>
      <pc:sldMasterChg chg="modSp modSldLayout">
        <pc:chgData name="Salvatore Arcidiacono" userId="8046d463-fef0-4690-bdd7-744398acfe39" providerId="ADAL" clId="{DB18DD3D-073A-F148-86B2-1C1A10D0973E}" dt="2021-11-19T11:08:45.730" v="4"/>
        <pc:sldMasterMkLst>
          <pc:docMk/>
          <pc:sldMasterMk cId="2014108386" sldId="2147483660"/>
        </pc:sldMasterMkLst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asterMk cId="2014108386" sldId="2147483660"/>
            <ac:spMk id="2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asterMk cId="2014108386" sldId="2147483660"/>
            <ac:spMk id="3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asterMk cId="2014108386" sldId="2147483660"/>
            <ac:spMk id="4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asterMk cId="2014108386" sldId="2147483660"/>
            <ac:spMk id="5" creationId="{00000000-0000-0000-0000-000000000000}"/>
          </ac:spMkLst>
        </pc:spChg>
        <pc:spChg chg="mod">
          <ac:chgData name="Salvatore Arcidiacono" userId="8046d463-fef0-4690-bdd7-744398acfe39" providerId="ADAL" clId="{DB18DD3D-073A-F148-86B2-1C1A10D0973E}" dt="2021-11-19T11:08:45.730" v="4"/>
          <ac:spMkLst>
            <pc:docMk/>
            <pc:sldMasterMk cId="2014108386" sldId="2147483660"/>
            <ac:spMk id="6" creationId="{00000000-0000-0000-0000-000000000000}"/>
          </ac:spMkLst>
        </pc:spChg>
        <pc:sldLayoutChg chg="modSp">
          <pc:chgData name="Salvatore Arcidiacono" userId="8046d463-fef0-4690-bdd7-744398acfe39" providerId="ADAL" clId="{DB18DD3D-073A-F148-86B2-1C1A10D0973E}" dt="2021-11-19T11:08:45.730" v="4"/>
          <pc:sldLayoutMkLst>
            <pc:docMk/>
            <pc:sldMasterMk cId="2014108386" sldId="2147483660"/>
            <pc:sldLayoutMk cId="2235169833" sldId="2147483661"/>
          </pc:sldLayoutMkLst>
          <pc:spChg chg="mod">
            <ac:chgData name="Salvatore Arcidiacono" userId="8046d463-fef0-4690-bdd7-744398acfe39" providerId="ADAL" clId="{DB18DD3D-073A-F148-86B2-1C1A10D0973E}" dt="2021-11-19T11:08:45.730" v="4"/>
            <ac:spMkLst>
              <pc:docMk/>
              <pc:sldMasterMk cId="2014108386" sldId="2147483660"/>
              <pc:sldLayoutMk cId="2235169833" sldId="2147483661"/>
              <ac:spMk id="2" creationId="{00000000-0000-0000-0000-000000000000}"/>
            </ac:spMkLst>
          </pc:spChg>
          <pc:spChg chg="mod">
            <ac:chgData name="Salvatore Arcidiacono" userId="8046d463-fef0-4690-bdd7-744398acfe39" providerId="ADAL" clId="{DB18DD3D-073A-F148-86B2-1C1A10D0973E}" dt="2021-11-19T11:08:45.730" v="4"/>
            <ac:spMkLst>
              <pc:docMk/>
              <pc:sldMasterMk cId="2014108386" sldId="2147483660"/>
              <pc:sldLayoutMk cId="2235169833" sldId="2147483661"/>
              <ac:spMk id="3" creationId="{00000000-0000-0000-0000-000000000000}"/>
            </ac:spMkLst>
          </pc:spChg>
        </pc:sldLayoutChg>
        <pc:sldLayoutChg chg="modSp">
          <pc:chgData name="Salvatore Arcidiacono" userId="8046d463-fef0-4690-bdd7-744398acfe39" providerId="ADAL" clId="{DB18DD3D-073A-F148-86B2-1C1A10D0973E}" dt="2021-11-19T11:08:45.730" v="4"/>
          <pc:sldLayoutMkLst>
            <pc:docMk/>
            <pc:sldMasterMk cId="2014108386" sldId="2147483660"/>
            <pc:sldLayoutMk cId="2321944523" sldId="2147483663"/>
          </pc:sldLayoutMkLst>
          <pc:spChg chg="mod">
            <ac:chgData name="Salvatore Arcidiacono" userId="8046d463-fef0-4690-bdd7-744398acfe39" providerId="ADAL" clId="{DB18DD3D-073A-F148-86B2-1C1A10D0973E}" dt="2021-11-19T11:08:45.730" v="4"/>
            <ac:spMkLst>
              <pc:docMk/>
              <pc:sldMasterMk cId="2014108386" sldId="2147483660"/>
              <pc:sldLayoutMk cId="2321944523" sldId="2147483663"/>
              <ac:spMk id="2" creationId="{00000000-0000-0000-0000-000000000000}"/>
            </ac:spMkLst>
          </pc:spChg>
          <pc:spChg chg="mod">
            <ac:chgData name="Salvatore Arcidiacono" userId="8046d463-fef0-4690-bdd7-744398acfe39" providerId="ADAL" clId="{DB18DD3D-073A-F148-86B2-1C1A10D0973E}" dt="2021-11-19T11:08:45.730" v="4"/>
            <ac:spMkLst>
              <pc:docMk/>
              <pc:sldMasterMk cId="2014108386" sldId="2147483660"/>
              <pc:sldLayoutMk cId="2321944523" sldId="2147483663"/>
              <ac:spMk id="3" creationId="{00000000-0000-0000-0000-000000000000}"/>
            </ac:spMkLst>
          </pc:spChg>
        </pc:sldLayoutChg>
        <pc:sldLayoutChg chg="modSp">
          <pc:chgData name="Salvatore Arcidiacono" userId="8046d463-fef0-4690-bdd7-744398acfe39" providerId="ADAL" clId="{DB18DD3D-073A-F148-86B2-1C1A10D0973E}" dt="2021-11-19T11:08:45.730" v="4"/>
          <pc:sldLayoutMkLst>
            <pc:docMk/>
            <pc:sldMasterMk cId="2014108386" sldId="2147483660"/>
            <pc:sldLayoutMk cId="2596478520" sldId="2147483664"/>
          </pc:sldLayoutMkLst>
          <pc:spChg chg="mod">
            <ac:chgData name="Salvatore Arcidiacono" userId="8046d463-fef0-4690-bdd7-744398acfe39" providerId="ADAL" clId="{DB18DD3D-073A-F148-86B2-1C1A10D0973E}" dt="2021-11-19T11:08:45.730" v="4"/>
            <ac:spMkLst>
              <pc:docMk/>
              <pc:sldMasterMk cId="2014108386" sldId="2147483660"/>
              <pc:sldLayoutMk cId="2596478520" sldId="2147483664"/>
              <ac:spMk id="3" creationId="{00000000-0000-0000-0000-000000000000}"/>
            </ac:spMkLst>
          </pc:spChg>
          <pc:spChg chg="mod">
            <ac:chgData name="Salvatore Arcidiacono" userId="8046d463-fef0-4690-bdd7-744398acfe39" providerId="ADAL" clId="{DB18DD3D-073A-F148-86B2-1C1A10D0973E}" dt="2021-11-19T11:08:45.730" v="4"/>
            <ac:spMkLst>
              <pc:docMk/>
              <pc:sldMasterMk cId="2014108386" sldId="2147483660"/>
              <pc:sldLayoutMk cId="2596478520" sldId="2147483664"/>
              <ac:spMk id="4" creationId="{00000000-0000-0000-0000-000000000000}"/>
            </ac:spMkLst>
          </pc:spChg>
        </pc:sldLayoutChg>
        <pc:sldLayoutChg chg="modSp">
          <pc:chgData name="Salvatore Arcidiacono" userId="8046d463-fef0-4690-bdd7-744398acfe39" providerId="ADAL" clId="{DB18DD3D-073A-F148-86B2-1C1A10D0973E}" dt="2021-11-19T11:08:45.730" v="4"/>
          <pc:sldLayoutMkLst>
            <pc:docMk/>
            <pc:sldMasterMk cId="2014108386" sldId="2147483660"/>
            <pc:sldLayoutMk cId="3401800587" sldId="2147483665"/>
          </pc:sldLayoutMkLst>
          <pc:spChg chg="mod">
            <ac:chgData name="Salvatore Arcidiacono" userId="8046d463-fef0-4690-bdd7-744398acfe39" providerId="ADAL" clId="{DB18DD3D-073A-F148-86B2-1C1A10D0973E}" dt="2021-11-19T11:08:45.730" v="4"/>
            <ac:spMkLst>
              <pc:docMk/>
              <pc:sldMasterMk cId="2014108386" sldId="2147483660"/>
              <pc:sldLayoutMk cId="3401800587" sldId="2147483665"/>
              <ac:spMk id="2" creationId="{00000000-0000-0000-0000-000000000000}"/>
            </ac:spMkLst>
          </pc:spChg>
          <pc:spChg chg="mod">
            <ac:chgData name="Salvatore Arcidiacono" userId="8046d463-fef0-4690-bdd7-744398acfe39" providerId="ADAL" clId="{DB18DD3D-073A-F148-86B2-1C1A10D0973E}" dt="2021-11-19T11:08:45.730" v="4"/>
            <ac:spMkLst>
              <pc:docMk/>
              <pc:sldMasterMk cId="2014108386" sldId="2147483660"/>
              <pc:sldLayoutMk cId="3401800587" sldId="2147483665"/>
              <ac:spMk id="3" creationId="{00000000-0000-0000-0000-000000000000}"/>
            </ac:spMkLst>
          </pc:spChg>
          <pc:spChg chg="mod">
            <ac:chgData name="Salvatore Arcidiacono" userId="8046d463-fef0-4690-bdd7-744398acfe39" providerId="ADAL" clId="{DB18DD3D-073A-F148-86B2-1C1A10D0973E}" dt="2021-11-19T11:08:45.730" v="4"/>
            <ac:spMkLst>
              <pc:docMk/>
              <pc:sldMasterMk cId="2014108386" sldId="2147483660"/>
              <pc:sldLayoutMk cId="3401800587" sldId="2147483665"/>
              <ac:spMk id="4" creationId="{00000000-0000-0000-0000-000000000000}"/>
            </ac:spMkLst>
          </pc:spChg>
          <pc:spChg chg="mod">
            <ac:chgData name="Salvatore Arcidiacono" userId="8046d463-fef0-4690-bdd7-744398acfe39" providerId="ADAL" clId="{DB18DD3D-073A-F148-86B2-1C1A10D0973E}" dt="2021-11-19T11:08:45.730" v="4"/>
            <ac:spMkLst>
              <pc:docMk/>
              <pc:sldMasterMk cId="2014108386" sldId="2147483660"/>
              <pc:sldLayoutMk cId="3401800587" sldId="2147483665"/>
              <ac:spMk id="5" creationId="{00000000-0000-0000-0000-000000000000}"/>
            </ac:spMkLst>
          </pc:spChg>
          <pc:spChg chg="mod">
            <ac:chgData name="Salvatore Arcidiacono" userId="8046d463-fef0-4690-bdd7-744398acfe39" providerId="ADAL" clId="{DB18DD3D-073A-F148-86B2-1C1A10D0973E}" dt="2021-11-19T11:08:45.730" v="4"/>
            <ac:spMkLst>
              <pc:docMk/>
              <pc:sldMasterMk cId="2014108386" sldId="2147483660"/>
              <pc:sldLayoutMk cId="3401800587" sldId="2147483665"/>
              <ac:spMk id="6" creationId="{00000000-0000-0000-0000-000000000000}"/>
            </ac:spMkLst>
          </pc:spChg>
        </pc:sldLayoutChg>
        <pc:sldLayoutChg chg="modSp">
          <pc:chgData name="Salvatore Arcidiacono" userId="8046d463-fef0-4690-bdd7-744398acfe39" providerId="ADAL" clId="{DB18DD3D-073A-F148-86B2-1C1A10D0973E}" dt="2021-11-19T11:08:45.730" v="4"/>
          <pc:sldLayoutMkLst>
            <pc:docMk/>
            <pc:sldMasterMk cId="2014108386" sldId="2147483660"/>
            <pc:sldLayoutMk cId="4049921016" sldId="2147483668"/>
          </pc:sldLayoutMkLst>
          <pc:spChg chg="mod">
            <ac:chgData name="Salvatore Arcidiacono" userId="8046d463-fef0-4690-bdd7-744398acfe39" providerId="ADAL" clId="{DB18DD3D-073A-F148-86B2-1C1A10D0973E}" dt="2021-11-19T11:08:45.730" v="4"/>
            <ac:spMkLst>
              <pc:docMk/>
              <pc:sldMasterMk cId="2014108386" sldId="2147483660"/>
              <pc:sldLayoutMk cId="4049921016" sldId="2147483668"/>
              <ac:spMk id="2" creationId="{00000000-0000-0000-0000-000000000000}"/>
            </ac:spMkLst>
          </pc:spChg>
          <pc:spChg chg="mod">
            <ac:chgData name="Salvatore Arcidiacono" userId="8046d463-fef0-4690-bdd7-744398acfe39" providerId="ADAL" clId="{DB18DD3D-073A-F148-86B2-1C1A10D0973E}" dt="2021-11-19T11:08:45.730" v="4"/>
            <ac:spMkLst>
              <pc:docMk/>
              <pc:sldMasterMk cId="2014108386" sldId="2147483660"/>
              <pc:sldLayoutMk cId="4049921016" sldId="2147483668"/>
              <ac:spMk id="3" creationId="{00000000-0000-0000-0000-000000000000}"/>
            </ac:spMkLst>
          </pc:spChg>
          <pc:spChg chg="mod">
            <ac:chgData name="Salvatore Arcidiacono" userId="8046d463-fef0-4690-bdd7-744398acfe39" providerId="ADAL" clId="{DB18DD3D-073A-F148-86B2-1C1A10D0973E}" dt="2021-11-19T11:08:45.730" v="4"/>
            <ac:spMkLst>
              <pc:docMk/>
              <pc:sldMasterMk cId="2014108386" sldId="2147483660"/>
              <pc:sldLayoutMk cId="4049921016" sldId="2147483668"/>
              <ac:spMk id="4" creationId="{00000000-0000-0000-0000-000000000000}"/>
            </ac:spMkLst>
          </pc:spChg>
        </pc:sldLayoutChg>
        <pc:sldLayoutChg chg="modSp">
          <pc:chgData name="Salvatore Arcidiacono" userId="8046d463-fef0-4690-bdd7-744398acfe39" providerId="ADAL" clId="{DB18DD3D-073A-F148-86B2-1C1A10D0973E}" dt="2021-11-19T11:08:45.730" v="4"/>
          <pc:sldLayoutMkLst>
            <pc:docMk/>
            <pc:sldMasterMk cId="2014108386" sldId="2147483660"/>
            <pc:sldLayoutMk cId="3717858985" sldId="2147483669"/>
          </pc:sldLayoutMkLst>
          <pc:spChg chg="mod">
            <ac:chgData name="Salvatore Arcidiacono" userId="8046d463-fef0-4690-bdd7-744398acfe39" providerId="ADAL" clId="{DB18DD3D-073A-F148-86B2-1C1A10D0973E}" dt="2021-11-19T11:08:45.730" v="4"/>
            <ac:spMkLst>
              <pc:docMk/>
              <pc:sldMasterMk cId="2014108386" sldId="2147483660"/>
              <pc:sldLayoutMk cId="3717858985" sldId="2147483669"/>
              <ac:spMk id="2" creationId="{00000000-0000-0000-0000-000000000000}"/>
            </ac:spMkLst>
          </pc:spChg>
          <pc:spChg chg="mod">
            <ac:chgData name="Salvatore Arcidiacono" userId="8046d463-fef0-4690-bdd7-744398acfe39" providerId="ADAL" clId="{DB18DD3D-073A-F148-86B2-1C1A10D0973E}" dt="2021-11-19T11:08:45.730" v="4"/>
            <ac:spMkLst>
              <pc:docMk/>
              <pc:sldMasterMk cId="2014108386" sldId="2147483660"/>
              <pc:sldLayoutMk cId="3717858985" sldId="2147483669"/>
              <ac:spMk id="3" creationId="{00000000-0000-0000-0000-000000000000}"/>
            </ac:spMkLst>
          </pc:spChg>
          <pc:spChg chg="mod">
            <ac:chgData name="Salvatore Arcidiacono" userId="8046d463-fef0-4690-bdd7-744398acfe39" providerId="ADAL" clId="{DB18DD3D-073A-F148-86B2-1C1A10D0973E}" dt="2021-11-19T11:08:45.730" v="4"/>
            <ac:spMkLst>
              <pc:docMk/>
              <pc:sldMasterMk cId="2014108386" sldId="2147483660"/>
              <pc:sldLayoutMk cId="3717858985" sldId="2147483669"/>
              <ac:spMk id="4" creationId="{00000000-0000-0000-0000-000000000000}"/>
            </ac:spMkLst>
          </pc:spChg>
        </pc:sldLayoutChg>
        <pc:sldLayoutChg chg="modSp">
          <pc:chgData name="Salvatore Arcidiacono" userId="8046d463-fef0-4690-bdd7-744398acfe39" providerId="ADAL" clId="{DB18DD3D-073A-F148-86B2-1C1A10D0973E}" dt="2021-11-19T11:08:45.730" v="4"/>
          <pc:sldLayoutMkLst>
            <pc:docMk/>
            <pc:sldMasterMk cId="2014108386" sldId="2147483660"/>
            <pc:sldLayoutMk cId="3689617112" sldId="2147483671"/>
          </pc:sldLayoutMkLst>
          <pc:spChg chg="mod">
            <ac:chgData name="Salvatore Arcidiacono" userId="8046d463-fef0-4690-bdd7-744398acfe39" providerId="ADAL" clId="{DB18DD3D-073A-F148-86B2-1C1A10D0973E}" dt="2021-11-19T11:08:45.730" v="4"/>
            <ac:spMkLst>
              <pc:docMk/>
              <pc:sldMasterMk cId="2014108386" sldId="2147483660"/>
              <pc:sldLayoutMk cId="3689617112" sldId="2147483671"/>
              <ac:spMk id="2" creationId="{00000000-0000-0000-0000-000000000000}"/>
            </ac:spMkLst>
          </pc:spChg>
          <pc:spChg chg="mod">
            <ac:chgData name="Salvatore Arcidiacono" userId="8046d463-fef0-4690-bdd7-744398acfe39" providerId="ADAL" clId="{DB18DD3D-073A-F148-86B2-1C1A10D0973E}" dt="2021-11-19T11:08:45.730" v="4"/>
            <ac:spMkLst>
              <pc:docMk/>
              <pc:sldMasterMk cId="2014108386" sldId="2147483660"/>
              <pc:sldLayoutMk cId="3689617112" sldId="2147483671"/>
              <ac:spMk id="3" creationId="{00000000-0000-0000-0000-000000000000}"/>
            </ac:spMkLst>
          </pc:sp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64D290-7CD5-41FE-B58B-2984B0D5EAB2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B2BFD62-4D08-432A-9ECE-85576D8507FB}">
      <dgm:prSet/>
      <dgm:spPr/>
      <dgm:t>
        <a:bodyPr/>
        <a:lstStyle/>
        <a:p>
          <a:r>
            <a:rPr lang="it-IT"/>
            <a:t>Se un bit può assumere due configurazioni possibili, 0 e 1, quando si considerino tutte le sequenze diverse che è possibile realizzare con 2 o più bit si ottiene:</a:t>
          </a:r>
          <a:endParaRPr lang="en-US"/>
        </a:p>
      </dgm:t>
    </dgm:pt>
    <dgm:pt modelId="{8B4CF4CE-FD06-49E0-B54F-5F16E43BFB38}" type="parTrans" cxnId="{E60D8B8D-2AAC-4555-AC2E-EC1ECA7C728D}">
      <dgm:prSet/>
      <dgm:spPr/>
      <dgm:t>
        <a:bodyPr/>
        <a:lstStyle/>
        <a:p>
          <a:endParaRPr lang="en-US"/>
        </a:p>
      </dgm:t>
    </dgm:pt>
    <dgm:pt modelId="{1D6A4CB0-01ED-45E3-9217-64008AF2F57E}" type="sibTrans" cxnId="{E60D8B8D-2AAC-4555-AC2E-EC1ECA7C728D}">
      <dgm:prSet/>
      <dgm:spPr/>
      <dgm:t>
        <a:bodyPr/>
        <a:lstStyle/>
        <a:p>
          <a:endParaRPr lang="en-US"/>
        </a:p>
      </dgm:t>
    </dgm:pt>
    <dgm:pt modelId="{43FE05F5-D526-47B0-B67F-027B23C392C4}">
      <dgm:prSet/>
      <dgm:spPr/>
      <dgm:t>
        <a:bodyPr/>
        <a:lstStyle/>
        <a:p>
          <a:r>
            <a:rPr lang="it-IT"/>
            <a:t>2 bit: 4 (=2</a:t>
          </a:r>
          <a:r>
            <a:rPr lang="it-IT" baseline="30000"/>
            <a:t>2</a:t>
          </a:r>
          <a:r>
            <a:rPr lang="it-IT"/>
            <a:t>) sequenze possibili: 00, 01, 10, 11;</a:t>
          </a:r>
          <a:endParaRPr lang="en-US"/>
        </a:p>
      </dgm:t>
    </dgm:pt>
    <dgm:pt modelId="{EA91180D-DE31-4BAE-9CBD-E9950F1FD6D8}" type="parTrans" cxnId="{46F66894-2788-4D55-84E1-58C5267B1956}">
      <dgm:prSet/>
      <dgm:spPr/>
      <dgm:t>
        <a:bodyPr/>
        <a:lstStyle/>
        <a:p>
          <a:endParaRPr lang="en-US"/>
        </a:p>
      </dgm:t>
    </dgm:pt>
    <dgm:pt modelId="{6DE1F97B-A112-4F9C-957E-A09F7BBBFA5C}" type="sibTrans" cxnId="{46F66894-2788-4D55-84E1-58C5267B1956}">
      <dgm:prSet/>
      <dgm:spPr/>
      <dgm:t>
        <a:bodyPr/>
        <a:lstStyle/>
        <a:p>
          <a:endParaRPr lang="en-US"/>
        </a:p>
      </dgm:t>
    </dgm:pt>
    <dgm:pt modelId="{42083745-0668-4478-B8CD-185850FF7645}">
      <dgm:prSet/>
      <dgm:spPr/>
      <dgm:t>
        <a:bodyPr/>
        <a:lstStyle/>
        <a:p>
          <a:r>
            <a:rPr lang="it-IT"/>
            <a:t>3 bit: 8 (=2</a:t>
          </a:r>
          <a:r>
            <a:rPr lang="it-IT" baseline="30000"/>
            <a:t>3</a:t>
          </a:r>
          <a:r>
            <a:rPr lang="it-IT"/>
            <a:t>) sequenze possibili: 000, 001, 010, 011, 100, 101, 110, 111;</a:t>
          </a:r>
          <a:endParaRPr lang="en-US"/>
        </a:p>
      </dgm:t>
    </dgm:pt>
    <dgm:pt modelId="{BAB600B7-9989-45DB-B106-982A89C9E4F0}" type="parTrans" cxnId="{CE02CD48-B943-400E-B053-1D6C432E77E1}">
      <dgm:prSet/>
      <dgm:spPr/>
      <dgm:t>
        <a:bodyPr/>
        <a:lstStyle/>
        <a:p>
          <a:endParaRPr lang="en-US"/>
        </a:p>
      </dgm:t>
    </dgm:pt>
    <dgm:pt modelId="{DD60E8F4-A047-483B-9B46-E41940407168}" type="sibTrans" cxnId="{CE02CD48-B943-400E-B053-1D6C432E77E1}">
      <dgm:prSet/>
      <dgm:spPr/>
      <dgm:t>
        <a:bodyPr/>
        <a:lstStyle/>
        <a:p>
          <a:endParaRPr lang="en-US"/>
        </a:p>
      </dgm:t>
    </dgm:pt>
    <dgm:pt modelId="{2AC4873B-C1D9-4A36-A8AF-1562ADA7119A}">
      <dgm:prSet/>
      <dgm:spPr/>
      <dgm:t>
        <a:bodyPr/>
        <a:lstStyle/>
        <a:p>
          <a:r>
            <a:rPr lang="it-IT"/>
            <a:t>…</a:t>
          </a:r>
          <a:endParaRPr lang="en-US"/>
        </a:p>
      </dgm:t>
    </dgm:pt>
    <dgm:pt modelId="{C5884F9A-522A-4968-B815-02D0038D0994}" type="parTrans" cxnId="{2C30284F-C7C0-4545-A255-DDD495D389E2}">
      <dgm:prSet/>
      <dgm:spPr/>
      <dgm:t>
        <a:bodyPr/>
        <a:lstStyle/>
        <a:p>
          <a:endParaRPr lang="en-US"/>
        </a:p>
      </dgm:t>
    </dgm:pt>
    <dgm:pt modelId="{F41DF75C-368C-4F68-92ED-9B5C2B713E7D}" type="sibTrans" cxnId="{2C30284F-C7C0-4545-A255-DDD495D389E2}">
      <dgm:prSet/>
      <dgm:spPr/>
      <dgm:t>
        <a:bodyPr/>
        <a:lstStyle/>
        <a:p>
          <a:endParaRPr lang="en-US"/>
        </a:p>
      </dgm:t>
    </dgm:pt>
    <dgm:pt modelId="{814A8491-B19F-45F2-A9CC-1598081046F7}">
      <dgm:prSet/>
      <dgm:spPr/>
      <dgm:t>
        <a:bodyPr/>
        <a:lstStyle/>
        <a:p>
          <a:r>
            <a:rPr lang="it-IT"/>
            <a:t>8 bit: 256 (=2</a:t>
          </a:r>
          <a:r>
            <a:rPr lang="it-IT" baseline="30000"/>
            <a:t>8</a:t>
          </a:r>
          <a:r>
            <a:rPr lang="it-IT"/>
            <a:t>) [da 00000000 a 11111111]</a:t>
          </a:r>
          <a:endParaRPr lang="en-US"/>
        </a:p>
      </dgm:t>
    </dgm:pt>
    <dgm:pt modelId="{D2620F11-F2A8-4A2E-BD42-3C59FB7A7CBB}" type="parTrans" cxnId="{DE30D8C5-0DD2-4BC5-9014-F9617C13174F}">
      <dgm:prSet/>
      <dgm:spPr/>
      <dgm:t>
        <a:bodyPr/>
        <a:lstStyle/>
        <a:p>
          <a:endParaRPr lang="en-US"/>
        </a:p>
      </dgm:t>
    </dgm:pt>
    <dgm:pt modelId="{2C86C4D4-6B2A-4107-A449-69A3D39D8231}" type="sibTrans" cxnId="{DE30D8C5-0DD2-4BC5-9014-F9617C13174F}">
      <dgm:prSet/>
      <dgm:spPr/>
      <dgm:t>
        <a:bodyPr/>
        <a:lstStyle/>
        <a:p>
          <a:endParaRPr lang="en-US"/>
        </a:p>
      </dgm:t>
    </dgm:pt>
    <dgm:pt modelId="{1FE95AAD-E5CA-4FB6-8AE0-CFA9250D195A}">
      <dgm:prSet/>
      <dgm:spPr/>
      <dgm:t>
        <a:bodyPr/>
        <a:lstStyle/>
        <a:p>
          <a:r>
            <a:rPr lang="it-IT" i="1"/>
            <a:t>n </a:t>
          </a:r>
          <a:r>
            <a:rPr lang="it-IT"/>
            <a:t>bit: 2</a:t>
          </a:r>
          <a:r>
            <a:rPr lang="it-IT" i="1" baseline="30000"/>
            <a:t>n</a:t>
          </a:r>
          <a:r>
            <a:rPr lang="it-IT"/>
            <a:t> sequenze possibili</a:t>
          </a:r>
          <a:endParaRPr lang="en-US"/>
        </a:p>
      </dgm:t>
    </dgm:pt>
    <dgm:pt modelId="{DC7F26DC-1977-4BA7-B467-FB5C7F6D98A8}" type="parTrans" cxnId="{DFC42888-E68B-4E3D-8106-E464334DC8C4}">
      <dgm:prSet/>
      <dgm:spPr/>
      <dgm:t>
        <a:bodyPr/>
        <a:lstStyle/>
        <a:p>
          <a:endParaRPr lang="en-US"/>
        </a:p>
      </dgm:t>
    </dgm:pt>
    <dgm:pt modelId="{D8F4692D-D176-4210-98D1-40DCBD8FF40B}" type="sibTrans" cxnId="{DFC42888-E68B-4E3D-8106-E464334DC8C4}">
      <dgm:prSet/>
      <dgm:spPr/>
      <dgm:t>
        <a:bodyPr/>
        <a:lstStyle/>
        <a:p>
          <a:endParaRPr lang="en-US"/>
        </a:p>
      </dgm:t>
    </dgm:pt>
    <dgm:pt modelId="{D5282043-F131-9D48-8EC7-E26E20D78CC2}" type="pres">
      <dgm:prSet presAssocID="{8B64D290-7CD5-41FE-B58B-2984B0D5EAB2}" presName="linear" presStyleCnt="0">
        <dgm:presLayoutVars>
          <dgm:animLvl val="lvl"/>
          <dgm:resizeHandles val="exact"/>
        </dgm:presLayoutVars>
      </dgm:prSet>
      <dgm:spPr/>
    </dgm:pt>
    <dgm:pt modelId="{003ADB65-E200-AB4E-AB5D-92893A3EACF7}" type="pres">
      <dgm:prSet presAssocID="{DB2BFD62-4D08-432A-9ECE-85576D8507FB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4AB985C6-96D2-1944-9618-DE0AB643D5B6}" type="pres">
      <dgm:prSet presAssocID="{1D6A4CB0-01ED-45E3-9217-64008AF2F57E}" presName="spacer" presStyleCnt="0"/>
      <dgm:spPr/>
    </dgm:pt>
    <dgm:pt modelId="{FF5BC43A-7CE9-8049-80BD-42C4946D4984}" type="pres">
      <dgm:prSet presAssocID="{43FE05F5-D526-47B0-B67F-027B23C392C4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BD19282B-07C2-8248-9C92-F6CF05D49117}" type="pres">
      <dgm:prSet presAssocID="{6DE1F97B-A112-4F9C-957E-A09F7BBBFA5C}" presName="spacer" presStyleCnt="0"/>
      <dgm:spPr/>
    </dgm:pt>
    <dgm:pt modelId="{E21EA6A6-26E7-B34D-9246-766341E97FF6}" type="pres">
      <dgm:prSet presAssocID="{42083745-0668-4478-B8CD-185850FF7645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B7F9C21E-E831-0642-B962-390E3B1895A7}" type="pres">
      <dgm:prSet presAssocID="{DD60E8F4-A047-483B-9B46-E41940407168}" presName="spacer" presStyleCnt="0"/>
      <dgm:spPr/>
    </dgm:pt>
    <dgm:pt modelId="{F42C69F1-9476-614C-B190-A304550CC2CF}" type="pres">
      <dgm:prSet presAssocID="{2AC4873B-C1D9-4A36-A8AF-1562ADA7119A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9265EB60-BA56-1443-879E-09CE49985236}" type="pres">
      <dgm:prSet presAssocID="{F41DF75C-368C-4F68-92ED-9B5C2B713E7D}" presName="spacer" presStyleCnt="0"/>
      <dgm:spPr/>
    </dgm:pt>
    <dgm:pt modelId="{6357629D-AA05-B041-9A5B-E08256482D33}" type="pres">
      <dgm:prSet presAssocID="{814A8491-B19F-45F2-A9CC-1598081046F7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F963804A-DED4-F04B-A3A1-5A4766728DAF}" type="pres">
      <dgm:prSet presAssocID="{2C86C4D4-6B2A-4107-A449-69A3D39D8231}" presName="spacer" presStyleCnt="0"/>
      <dgm:spPr/>
    </dgm:pt>
    <dgm:pt modelId="{111C1430-9CEC-9A46-80B7-3BB40F79446B}" type="pres">
      <dgm:prSet presAssocID="{1FE95AAD-E5CA-4FB6-8AE0-CFA9250D195A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1678550C-C2EA-7B49-8B53-5B91337A3DB5}" type="presOf" srcId="{42083745-0668-4478-B8CD-185850FF7645}" destId="{E21EA6A6-26E7-B34D-9246-766341E97FF6}" srcOrd="0" destOrd="0" presId="urn:microsoft.com/office/officeart/2005/8/layout/vList2"/>
    <dgm:cxn modelId="{CE02CD48-B943-400E-B053-1D6C432E77E1}" srcId="{8B64D290-7CD5-41FE-B58B-2984B0D5EAB2}" destId="{42083745-0668-4478-B8CD-185850FF7645}" srcOrd="2" destOrd="0" parTransId="{BAB600B7-9989-45DB-B106-982A89C9E4F0}" sibTransId="{DD60E8F4-A047-483B-9B46-E41940407168}"/>
    <dgm:cxn modelId="{AF6F904D-BE19-1548-B6F7-414178EE33F2}" type="presOf" srcId="{814A8491-B19F-45F2-A9CC-1598081046F7}" destId="{6357629D-AA05-B041-9A5B-E08256482D33}" srcOrd="0" destOrd="0" presId="urn:microsoft.com/office/officeart/2005/8/layout/vList2"/>
    <dgm:cxn modelId="{2C30284F-C7C0-4545-A255-DDD495D389E2}" srcId="{8B64D290-7CD5-41FE-B58B-2984B0D5EAB2}" destId="{2AC4873B-C1D9-4A36-A8AF-1562ADA7119A}" srcOrd="3" destOrd="0" parTransId="{C5884F9A-522A-4968-B815-02D0038D0994}" sibTransId="{F41DF75C-368C-4F68-92ED-9B5C2B713E7D}"/>
    <dgm:cxn modelId="{C516FB5E-F7EA-E147-8D74-8C481F417514}" type="presOf" srcId="{2AC4873B-C1D9-4A36-A8AF-1562ADA7119A}" destId="{F42C69F1-9476-614C-B190-A304550CC2CF}" srcOrd="0" destOrd="0" presId="urn:microsoft.com/office/officeart/2005/8/layout/vList2"/>
    <dgm:cxn modelId="{82083F6B-152A-FE4F-B993-143BDCB3B2D3}" type="presOf" srcId="{8B64D290-7CD5-41FE-B58B-2984B0D5EAB2}" destId="{D5282043-F131-9D48-8EC7-E26E20D78CC2}" srcOrd="0" destOrd="0" presId="urn:microsoft.com/office/officeart/2005/8/layout/vList2"/>
    <dgm:cxn modelId="{DFC42888-E68B-4E3D-8106-E464334DC8C4}" srcId="{8B64D290-7CD5-41FE-B58B-2984B0D5EAB2}" destId="{1FE95AAD-E5CA-4FB6-8AE0-CFA9250D195A}" srcOrd="5" destOrd="0" parTransId="{DC7F26DC-1977-4BA7-B467-FB5C7F6D98A8}" sibTransId="{D8F4692D-D176-4210-98D1-40DCBD8FF40B}"/>
    <dgm:cxn modelId="{E60D8B8D-2AAC-4555-AC2E-EC1ECA7C728D}" srcId="{8B64D290-7CD5-41FE-B58B-2984B0D5EAB2}" destId="{DB2BFD62-4D08-432A-9ECE-85576D8507FB}" srcOrd="0" destOrd="0" parTransId="{8B4CF4CE-FD06-49E0-B54F-5F16E43BFB38}" sibTransId="{1D6A4CB0-01ED-45E3-9217-64008AF2F57E}"/>
    <dgm:cxn modelId="{46F66894-2788-4D55-84E1-58C5267B1956}" srcId="{8B64D290-7CD5-41FE-B58B-2984B0D5EAB2}" destId="{43FE05F5-D526-47B0-B67F-027B23C392C4}" srcOrd="1" destOrd="0" parTransId="{EA91180D-DE31-4BAE-9CBD-E9950F1FD6D8}" sibTransId="{6DE1F97B-A112-4F9C-957E-A09F7BBBFA5C}"/>
    <dgm:cxn modelId="{C74F69B6-039D-4743-BC3E-4AA426402F6B}" type="presOf" srcId="{DB2BFD62-4D08-432A-9ECE-85576D8507FB}" destId="{003ADB65-E200-AB4E-AB5D-92893A3EACF7}" srcOrd="0" destOrd="0" presId="urn:microsoft.com/office/officeart/2005/8/layout/vList2"/>
    <dgm:cxn modelId="{C4CFCBBE-1C97-9241-BEA8-D0B7FD6E49E8}" type="presOf" srcId="{43FE05F5-D526-47B0-B67F-027B23C392C4}" destId="{FF5BC43A-7CE9-8049-80BD-42C4946D4984}" srcOrd="0" destOrd="0" presId="urn:microsoft.com/office/officeart/2005/8/layout/vList2"/>
    <dgm:cxn modelId="{DE30D8C5-0DD2-4BC5-9014-F9617C13174F}" srcId="{8B64D290-7CD5-41FE-B58B-2984B0D5EAB2}" destId="{814A8491-B19F-45F2-A9CC-1598081046F7}" srcOrd="4" destOrd="0" parTransId="{D2620F11-F2A8-4A2E-BD42-3C59FB7A7CBB}" sibTransId="{2C86C4D4-6B2A-4107-A449-69A3D39D8231}"/>
    <dgm:cxn modelId="{25CEC4EC-A9C8-DB44-8BD0-184C21E67472}" type="presOf" srcId="{1FE95AAD-E5CA-4FB6-8AE0-CFA9250D195A}" destId="{111C1430-9CEC-9A46-80B7-3BB40F79446B}" srcOrd="0" destOrd="0" presId="urn:microsoft.com/office/officeart/2005/8/layout/vList2"/>
    <dgm:cxn modelId="{E0370C68-0425-664B-A787-A169FA6D671B}" type="presParOf" srcId="{D5282043-F131-9D48-8EC7-E26E20D78CC2}" destId="{003ADB65-E200-AB4E-AB5D-92893A3EACF7}" srcOrd="0" destOrd="0" presId="urn:microsoft.com/office/officeart/2005/8/layout/vList2"/>
    <dgm:cxn modelId="{585CADB6-6885-2C45-9016-F256E3BB8FEA}" type="presParOf" srcId="{D5282043-F131-9D48-8EC7-E26E20D78CC2}" destId="{4AB985C6-96D2-1944-9618-DE0AB643D5B6}" srcOrd="1" destOrd="0" presId="urn:microsoft.com/office/officeart/2005/8/layout/vList2"/>
    <dgm:cxn modelId="{74F8E130-43E5-784E-9A9D-9BB4EE285985}" type="presParOf" srcId="{D5282043-F131-9D48-8EC7-E26E20D78CC2}" destId="{FF5BC43A-7CE9-8049-80BD-42C4946D4984}" srcOrd="2" destOrd="0" presId="urn:microsoft.com/office/officeart/2005/8/layout/vList2"/>
    <dgm:cxn modelId="{ED0EC6CC-528F-8844-9707-BA34554BF742}" type="presParOf" srcId="{D5282043-F131-9D48-8EC7-E26E20D78CC2}" destId="{BD19282B-07C2-8248-9C92-F6CF05D49117}" srcOrd="3" destOrd="0" presId="urn:microsoft.com/office/officeart/2005/8/layout/vList2"/>
    <dgm:cxn modelId="{90CE25E0-13FA-C04F-8875-BCD7CD725DE3}" type="presParOf" srcId="{D5282043-F131-9D48-8EC7-E26E20D78CC2}" destId="{E21EA6A6-26E7-B34D-9246-766341E97FF6}" srcOrd="4" destOrd="0" presId="urn:microsoft.com/office/officeart/2005/8/layout/vList2"/>
    <dgm:cxn modelId="{C3EC36A0-25FD-8744-9A88-E6460EC27550}" type="presParOf" srcId="{D5282043-F131-9D48-8EC7-E26E20D78CC2}" destId="{B7F9C21E-E831-0642-B962-390E3B1895A7}" srcOrd="5" destOrd="0" presId="urn:microsoft.com/office/officeart/2005/8/layout/vList2"/>
    <dgm:cxn modelId="{3D9DE672-3D9C-2442-858A-CC1DC238CC32}" type="presParOf" srcId="{D5282043-F131-9D48-8EC7-E26E20D78CC2}" destId="{F42C69F1-9476-614C-B190-A304550CC2CF}" srcOrd="6" destOrd="0" presId="urn:microsoft.com/office/officeart/2005/8/layout/vList2"/>
    <dgm:cxn modelId="{97CAE4A7-6797-FA4E-BB34-ADE7C11D0801}" type="presParOf" srcId="{D5282043-F131-9D48-8EC7-E26E20D78CC2}" destId="{9265EB60-BA56-1443-879E-09CE49985236}" srcOrd="7" destOrd="0" presId="urn:microsoft.com/office/officeart/2005/8/layout/vList2"/>
    <dgm:cxn modelId="{30B211C9-142E-434C-AEFC-38BEAD31E6C1}" type="presParOf" srcId="{D5282043-F131-9D48-8EC7-E26E20D78CC2}" destId="{6357629D-AA05-B041-9A5B-E08256482D33}" srcOrd="8" destOrd="0" presId="urn:microsoft.com/office/officeart/2005/8/layout/vList2"/>
    <dgm:cxn modelId="{7CFBC0FC-39E6-814C-81C0-271BDE9A54EF}" type="presParOf" srcId="{D5282043-F131-9D48-8EC7-E26E20D78CC2}" destId="{F963804A-DED4-F04B-A3A1-5A4766728DAF}" srcOrd="9" destOrd="0" presId="urn:microsoft.com/office/officeart/2005/8/layout/vList2"/>
    <dgm:cxn modelId="{7880EABF-5500-DF40-801A-180570A68FA0}" type="presParOf" srcId="{D5282043-F131-9D48-8EC7-E26E20D78CC2}" destId="{111C1430-9CEC-9A46-80B7-3BB40F79446B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3ADB65-E200-AB4E-AB5D-92893A3EACF7}">
      <dsp:nvSpPr>
        <dsp:cNvPr id="0" name=""/>
        <dsp:cNvSpPr/>
      </dsp:nvSpPr>
      <dsp:spPr>
        <a:xfrm>
          <a:off x="0" y="169793"/>
          <a:ext cx="6263640" cy="8248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/>
            <a:t>Se un bit può assumere due configurazioni possibili, 0 e 1, quando si considerino tutte le sequenze diverse che è possibile realizzare con 2 o più bit si ottiene:</a:t>
          </a:r>
          <a:endParaRPr lang="en-US" sz="1500" kern="1200"/>
        </a:p>
      </dsp:txBody>
      <dsp:txXfrm>
        <a:off x="40266" y="210059"/>
        <a:ext cx="6183108" cy="744318"/>
      </dsp:txXfrm>
    </dsp:sp>
    <dsp:sp modelId="{FF5BC43A-7CE9-8049-80BD-42C4946D4984}">
      <dsp:nvSpPr>
        <dsp:cNvPr id="0" name=""/>
        <dsp:cNvSpPr/>
      </dsp:nvSpPr>
      <dsp:spPr>
        <a:xfrm>
          <a:off x="0" y="1037843"/>
          <a:ext cx="6263640" cy="82485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/>
            <a:t>2 bit: 4 (=2</a:t>
          </a:r>
          <a:r>
            <a:rPr lang="it-IT" sz="1500" kern="1200" baseline="30000"/>
            <a:t>2</a:t>
          </a:r>
          <a:r>
            <a:rPr lang="it-IT" sz="1500" kern="1200"/>
            <a:t>) sequenze possibili: 00, 01, 10, 11;</a:t>
          </a:r>
          <a:endParaRPr lang="en-US" sz="1500" kern="1200"/>
        </a:p>
      </dsp:txBody>
      <dsp:txXfrm>
        <a:off x="40266" y="1078109"/>
        <a:ext cx="6183108" cy="744318"/>
      </dsp:txXfrm>
    </dsp:sp>
    <dsp:sp modelId="{E21EA6A6-26E7-B34D-9246-766341E97FF6}">
      <dsp:nvSpPr>
        <dsp:cNvPr id="0" name=""/>
        <dsp:cNvSpPr/>
      </dsp:nvSpPr>
      <dsp:spPr>
        <a:xfrm>
          <a:off x="0" y="1905893"/>
          <a:ext cx="6263640" cy="82485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/>
            <a:t>3 bit: 8 (=2</a:t>
          </a:r>
          <a:r>
            <a:rPr lang="it-IT" sz="1500" kern="1200" baseline="30000"/>
            <a:t>3</a:t>
          </a:r>
          <a:r>
            <a:rPr lang="it-IT" sz="1500" kern="1200"/>
            <a:t>) sequenze possibili: 000, 001, 010, 011, 100, 101, 110, 111;</a:t>
          </a:r>
          <a:endParaRPr lang="en-US" sz="1500" kern="1200"/>
        </a:p>
      </dsp:txBody>
      <dsp:txXfrm>
        <a:off x="40266" y="1946159"/>
        <a:ext cx="6183108" cy="744318"/>
      </dsp:txXfrm>
    </dsp:sp>
    <dsp:sp modelId="{F42C69F1-9476-614C-B190-A304550CC2CF}">
      <dsp:nvSpPr>
        <dsp:cNvPr id="0" name=""/>
        <dsp:cNvSpPr/>
      </dsp:nvSpPr>
      <dsp:spPr>
        <a:xfrm>
          <a:off x="0" y="2773943"/>
          <a:ext cx="6263640" cy="8248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/>
            <a:t>…</a:t>
          </a:r>
          <a:endParaRPr lang="en-US" sz="1500" kern="1200"/>
        </a:p>
      </dsp:txBody>
      <dsp:txXfrm>
        <a:off x="40266" y="2814209"/>
        <a:ext cx="6183108" cy="744318"/>
      </dsp:txXfrm>
    </dsp:sp>
    <dsp:sp modelId="{6357629D-AA05-B041-9A5B-E08256482D33}">
      <dsp:nvSpPr>
        <dsp:cNvPr id="0" name=""/>
        <dsp:cNvSpPr/>
      </dsp:nvSpPr>
      <dsp:spPr>
        <a:xfrm>
          <a:off x="0" y="3641994"/>
          <a:ext cx="6263640" cy="82485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/>
            <a:t>8 bit: 256 (=2</a:t>
          </a:r>
          <a:r>
            <a:rPr lang="it-IT" sz="1500" kern="1200" baseline="30000"/>
            <a:t>8</a:t>
          </a:r>
          <a:r>
            <a:rPr lang="it-IT" sz="1500" kern="1200"/>
            <a:t>) [da 00000000 a 11111111]</a:t>
          </a:r>
          <a:endParaRPr lang="en-US" sz="1500" kern="1200"/>
        </a:p>
      </dsp:txBody>
      <dsp:txXfrm>
        <a:off x="40266" y="3682260"/>
        <a:ext cx="6183108" cy="744318"/>
      </dsp:txXfrm>
    </dsp:sp>
    <dsp:sp modelId="{111C1430-9CEC-9A46-80B7-3BB40F79446B}">
      <dsp:nvSpPr>
        <dsp:cNvPr id="0" name=""/>
        <dsp:cNvSpPr/>
      </dsp:nvSpPr>
      <dsp:spPr>
        <a:xfrm>
          <a:off x="0" y="4510044"/>
          <a:ext cx="6263640" cy="8248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i="1" kern="1200"/>
            <a:t>n </a:t>
          </a:r>
          <a:r>
            <a:rPr lang="it-IT" sz="1500" kern="1200"/>
            <a:t>bit: 2</a:t>
          </a:r>
          <a:r>
            <a:rPr lang="it-IT" sz="1500" i="1" kern="1200" baseline="30000"/>
            <a:t>n</a:t>
          </a:r>
          <a:r>
            <a:rPr lang="it-IT" sz="1500" kern="1200"/>
            <a:t> sequenze possibili</a:t>
          </a:r>
          <a:endParaRPr lang="en-US" sz="1500" kern="1200"/>
        </a:p>
      </dsp:txBody>
      <dsp:txXfrm>
        <a:off x="40266" y="4550310"/>
        <a:ext cx="6183108" cy="7443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F90D8-50E2-FE43-92D9-8ADB12447A98}" type="datetimeFigureOut">
              <a:rPr lang="it-IT" smtClean="0"/>
              <a:t>14/03/24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A23A6B-1038-604D-907E-A98AA3E0E3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6842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D43E7-2887-C145-B1FC-9B6E76C682F7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5375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D43E7-2887-C145-B1FC-9B6E76C682F7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5400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23A6B-1038-604D-907E-A98AA3E0E386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7049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D43E7-2887-C145-B1FC-9B6E76C682F7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0438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8B187-C2C0-AE43-A45B-8DDE21326C27}" type="datetimeFigureOut">
              <a:rPr lang="it-IT" smtClean="0"/>
              <a:t>14/03/24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BC111-ACE6-0149-817C-9730B5AEAC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5369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8B187-C2C0-AE43-A45B-8DDE21326C27}" type="datetimeFigureOut">
              <a:rPr lang="it-IT" smtClean="0"/>
              <a:t>14/03/24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BC111-ACE6-0149-817C-9730B5AEAC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354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8B187-C2C0-AE43-A45B-8DDE21326C27}" type="datetimeFigureOut">
              <a:rPr lang="it-IT" smtClean="0"/>
              <a:t>14/03/24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BC111-ACE6-0149-817C-9730B5AEAC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4085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8B187-C2C0-AE43-A45B-8DDE21326C27}" type="datetimeFigureOut">
              <a:rPr lang="it-IT" smtClean="0"/>
              <a:t>14/03/24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BC111-ACE6-0149-817C-9730B5AEAC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3222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8B187-C2C0-AE43-A45B-8DDE21326C27}" type="datetimeFigureOut">
              <a:rPr lang="it-IT" smtClean="0"/>
              <a:t>14/03/24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BC111-ACE6-0149-817C-9730B5AEAC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0472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8B187-C2C0-AE43-A45B-8DDE21326C27}" type="datetimeFigureOut">
              <a:rPr lang="it-IT" smtClean="0"/>
              <a:t>14/03/24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BC111-ACE6-0149-817C-9730B5AEAC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2882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8B187-C2C0-AE43-A45B-8DDE21326C27}" type="datetimeFigureOut">
              <a:rPr lang="it-IT" smtClean="0"/>
              <a:t>14/03/24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BC111-ACE6-0149-817C-9730B5AEAC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6963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8B187-C2C0-AE43-A45B-8DDE21326C27}" type="datetimeFigureOut">
              <a:rPr lang="it-IT" smtClean="0"/>
              <a:t>14/03/24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BC111-ACE6-0149-817C-9730B5AEAC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4515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8B187-C2C0-AE43-A45B-8DDE21326C27}" type="datetimeFigureOut">
              <a:rPr lang="it-IT" smtClean="0"/>
              <a:t>14/03/24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BC111-ACE6-0149-817C-9730B5AEAC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9242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8B187-C2C0-AE43-A45B-8DDE21326C27}" type="datetimeFigureOut">
              <a:rPr lang="it-IT" smtClean="0"/>
              <a:t>14/03/24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BC111-ACE6-0149-817C-9730B5AEAC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9592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8B187-C2C0-AE43-A45B-8DDE21326C27}" type="datetimeFigureOut">
              <a:rPr lang="it-IT" smtClean="0"/>
              <a:t>14/03/24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BC111-ACE6-0149-817C-9730B5AEAC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4427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8B187-C2C0-AE43-A45B-8DDE21326C27}" type="datetimeFigureOut">
              <a:rPr lang="it-IT" smtClean="0"/>
              <a:t>14/03/24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BC111-ACE6-0149-817C-9730B5AEAC0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6497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pidtables.com/convert/number/ascii-to-binary.html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okeh - 5243.mp4" descr="Bokeh - 5243.mp4">
            <a:hlinkClick r:id="" action="ppaction://media"/>
            <a:extLst>
              <a:ext uri="{FF2B5EF4-FFF2-40B4-BE49-F238E27FC236}">
                <a16:creationId xmlns:a16="http://schemas.microsoft.com/office/drawing/2014/main" id="{9B4E8CB9-96D2-7D44-B5A1-D380C8D8FF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/>
          <a:stretch/>
        </p:blipFill>
        <p:spPr>
          <a:xfrm>
            <a:off x="0" y="-10633"/>
            <a:ext cx="12192000" cy="686863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B1BCEF1-F361-4D4F-8517-392F3D5EF4AF}"/>
              </a:ext>
            </a:extLst>
          </p:cNvPr>
          <p:cNvSpPr txBox="1"/>
          <p:nvPr/>
        </p:nvSpPr>
        <p:spPr>
          <a:xfrm>
            <a:off x="1559496" y="2204864"/>
            <a:ext cx="93245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it-IT" sz="2800" dirty="0">
                <a:solidFill>
                  <a:schemeClr val="bg1"/>
                </a:solidFill>
              </a:rPr>
            </a:br>
            <a:r>
              <a:rPr lang="it-IT" sz="2800" dirty="0">
                <a:solidFill>
                  <a:schemeClr val="bg1"/>
                </a:solidFill>
              </a:rPr>
              <a:t>Prof. Salvatore Arcidiacono</a:t>
            </a:r>
            <a:br>
              <a:rPr lang="it-IT" sz="3600" dirty="0">
                <a:solidFill>
                  <a:schemeClr val="bg1"/>
                </a:solidFill>
              </a:rPr>
            </a:br>
            <a:r>
              <a:rPr lang="it-IT" sz="3600" dirty="0">
                <a:solidFill>
                  <a:schemeClr val="bg1"/>
                </a:solidFill>
              </a:rPr>
              <a:t>Informatica per le discipline umanistiche</a:t>
            </a:r>
          </a:p>
          <a:p>
            <a:pPr algn="ctr"/>
            <a:r>
              <a:rPr lang="it-IT" sz="36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E7AC402-0D95-7C4B-98C9-353805F60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-315416"/>
            <a:ext cx="5328592" cy="262877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1E3108B-E53E-2B44-88EA-55284E77C31C}"/>
              </a:ext>
            </a:extLst>
          </p:cNvPr>
          <p:cNvSpPr txBox="1"/>
          <p:nvPr/>
        </p:nvSpPr>
        <p:spPr>
          <a:xfrm>
            <a:off x="47328" y="4149080"/>
            <a:ext cx="12192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>
                <a:solidFill>
                  <a:schemeClr val="bg1"/>
                </a:solidFill>
              </a:rPr>
              <a:t>Codifica del testo di basso livello</a:t>
            </a:r>
          </a:p>
          <a:p>
            <a:endParaRPr lang="it-IT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D1A6B22A-0974-FA48-863F-6CDAD8F91110}"/>
              </a:ext>
            </a:extLst>
          </p:cNvPr>
          <p:cNvSpPr/>
          <p:nvPr/>
        </p:nvSpPr>
        <p:spPr>
          <a:xfrm>
            <a:off x="3719736" y="1879265"/>
            <a:ext cx="4464496" cy="360040"/>
          </a:xfrm>
          <a:prstGeom prst="rect">
            <a:avLst/>
          </a:prstGeom>
          <a:solidFill>
            <a:schemeClr val="tx1">
              <a:alpha val="3471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Dipartimento di Scienze Umanistiche</a:t>
            </a:r>
          </a:p>
        </p:txBody>
      </p:sp>
    </p:spTree>
    <p:extLst>
      <p:ext uri="{BB962C8B-B14F-4D97-AF65-F5344CB8AC3E}">
        <p14:creationId xmlns:p14="http://schemas.microsoft.com/office/powerpoint/2010/main" val="164039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Ciao mondo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1981200" y="1600200"/>
          <a:ext cx="822960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3810000" y="642918"/>
            <a:ext cx="4357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	</a:t>
            </a:r>
          </a:p>
        </p:txBody>
      </p:sp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3024167" y="3500438"/>
          <a:ext cx="6357983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9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4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88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[spazio]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Smile 6"/>
          <p:cNvSpPr/>
          <p:nvPr/>
        </p:nvSpPr>
        <p:spPr>
          <a:xfrm>
            <a:off x="4238613" y="3500439"/>
            <a:ext cx="333377" cy="333377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uore 7"/>
          <p:cNvSpPr/>
          <p:nvPr/>
        </p:nvSpPr>
        <p:spPr>
          <a:xfrm>
            <a:off x="4214800" y="5786455"/>
            <a:ext cx="238127" cy="238127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aetta 9"/>
          <p:cNvSpPr/>
          <p:nvPr/>
        </p:nvSpPr>
        <p:spPr>
          <a:xfrm>
            <a:off x="6381752" y="3929066"/>
            <a:ext cx="285752" cy="285752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Luna 10"/>
          <p:cNvSpPr/>
          <p:nvPr/>
        </p:nvSpPr>
        <p:spPr>
          <a:xfrm>
            <a:off x="4238612" y="5072074"/>
            <a:ext cx="142876" cy="285752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ole 11"/>
          <p:cNvSpPr/>
          <p:nvPr/>
        </p:nvSpPr>
        <p:spPr>
          <a:xfrm>
            <a:off x="6381753" y="4643447"/>
            <a:ext cx="333377" cy="333377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Simbolo &quot;divieto&quot; 12"/>
          <p:cNvSpPr/>
          <p:nvPr/>
        </p:nvSpPr>
        <p:spPr>
          <a:xfrm>
            <a:off x="6381752" y="6143644"/>
            <a:ext cx="285752" cy="285752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4" name="Nuvola 13"/>
          <p:cNvSpPr/>
          <p:nvPr/>
        </p:nvSpPr>
        <p:spPr>
          <a:xfrm>
            <a:off x="6381753" y="3571877"/>
            <a:ext cx="381003" cy="238127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a destra rientrata 14"/>
          <p:cNvSpPr/>
          <p:nvPr/>
        </p:nvSpPr>
        <p:spPr>
          <a:xfrm>
            <a:off x="6381753" y="4357695"/>
            <a:ext cx="384597" cy="19050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tella a 5 punte 15"/>
          <p:cNvSpPr/>
          <p:nvPr/>
        </p:nvSpPr>
        <p:spPr>
          <a:xfrm>
            <a:off x="8810644" y="5072074"/>
            <a:ext cx="285752" cy="28575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Pergamena 1 16"/>
          <p:cNvSpPr/>
          <p:nvPr/>
        </p:nvSpPr>
        <p:spPr>
          <a:xfrm>
            <a:off x="6381752" y="5357827"/>
            <a:ext cx="285752" cy="333377"/>
          </a:xfrm>
          <a:prstGeom prst="verticalScrol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umetto 2 17"/>
          <p:cNvSpPr/>
          <p:nvPr/>
        </p:nvSpPr>
        <p:spPr>
          <a:xfrm>
            <a:off x="4240034" y="6215083"/>
            <a:ext cx="284330" cy="190501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Suono 18">
            <a:hlinkClick r:id="" action="ppaction://noaction" highlightClick="1">
              <a:snd r:embed="rId2" name="applause.wav"/>
            </a:hlinkClick>
          </p:cNvPr>
          <p:cNvSpPr/>
          <p:nvPr/>
        </p:nvSpPr>
        <p:spPr>
          <a:xfrm>
            <a:off x="6381753" y="5857893"/>
            <a:ext cx="238127" cy="238127"/>
          </a:xfrm>
          <a:prstGeom prst="actionButtonSou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4238613" y="5500703"/>
            <a:ext cx="190501" cy="19050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ombo 20"/>
          <p:cNvSpPr/>
          <p:nvPr/>
        </p:nvSpPr>
        <p:spPr>
          <a:xfrm>
            <a:off x="4238612" y="4286256"/>
            <a:ext cx="285752" cy="285752"/>
          </a:xfrm>
          <a:prstGeom prst="diamon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roce 21"/>
          <p:cNvSpPr/>
          <p:nvPr/>
        </p:nvSpPr>
        <p:spPr>
          <a:xfrm>
            <a:off x="4214800" y="4714884"/>
            <a:ext cx="238127" cy="285752"/>
          </a:xfrm>
          <a:prstGeom prst="plus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Freccia bidirezionale verticale 22"/>
          <p:cNvSpPr/>
          <p:nvPr/>
        </p:nvSpPr>
        <p:spPr>
          <a:xfrm>
            <a:off x="8810645" y="4286256"/>
            <a:ext cx="190501" cy="28575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Nastro 1 23"/>
          <p:cNvSpPr/>
          <p:nvPr/>
        </p:nvSpPr>
        <p:spPr>
          <a:xfrm>
            <a:off x="4214800" y="3929066"/>
            <a:ext cx="381003" cy="285752"/>
          </a:xfrm>
          <a:prstGeom prst="ribbon2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Pagina iniziale 24">
            <a:hlinkClick r:id="" action="ppaction://hlinkshowjump?jump=firstslide" highlightClick="1"/>
          </p:cNvPr>
          <p:cNvSpPr/>
          <p:nvPr/>
        </p:nvSpPr>
        <p:spPr>
          <a:xfrm>
            <a:off x="8810644" y="3929067"/>
            <a:ext cx="285752" cy="333377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? 25">
            <a:hlinkClick r:id="" action="ppaction://noaction" highlightClick="1"/>
          </p:cNvPr>
          <p:cNvSpPr/>
          <p:nvPr/>
        </p:nvSpPr>
        <p:spPr>
          <a:xfrm>
            <a:off x="8739206" y="4643446"/>
            <a:ext cx="285752" cy="285752"/>
          </a:xfrm>
          <a:prstGeom prst="actionButtonHelp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Nastro 2 26"/>
          <p:cNvSpPr/>
          <p:nvPr/>
        </p:nvSpPr>
        <p:spPr>
          <a:xfrm>
            <a:off x="8739207" y="3643314"/>
            <a:ext cx="381003" cy="191934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Memoria ad accesso diretto 27"/>
          <p:cNvSpPr/>
          <p:nvPr/>
        </p:nvSpPr>
        <p:spPr>
          <a:xfrm>
            <a:off x="6310315" y="5072075"/>
            <a:ext cx="381003" cy="238127"/>
          </a:xfrm>
          <a:prstGeom prst="flowChartMagneticDrum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Informazioni 28">
            <a:hlinkClick r:id="" action="ppaction://noaction" highlightClick="1"/>
          </p:cNvPr>
          <p:cNvSpPr/>
          <p:nvPr/>
        </p:nvSpPr>
        <p:spPr>
          <a:xfrm>
            <a:off x="8739206" y="5429264"/>
            <a:ext cx="357190" cy="357190"/>
          </a:xfrm>
          <a:prstGeom prst="actionButtonInformation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ombo 29"/>
          <p:cNvSpPr/>
          <p:nvPr/>
        </p:nvSpPr>
        <p:spPr>
          <a:xfrm>
            <a:off x="2238348" y="1643050"/>
            <a:ext cx="285752" cy="285752"/>
          </a:xfrm>
          <a:prstGeom prst="diamon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Ciao mondo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1981200" y="1600200"/>
          <a:ext cx="822960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3810000" y="642918"/>
            <a:ext cx="4357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	</a:t>
            </a:r>
          </a:p>
        </p:txBody>
      </p:sp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3024167" y="3500438"/>
          <a:ext cx="6357983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9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4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88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[spazio]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Smile 6"/>
          <p:cNvSpPr/>
          <p:nvPr/>
        </p:nvSpPr>
        <p:spPr>
          <a:xfrm>
            <a:off x="4238613" y="3500439"/>
            <a:ext cx="333377" cy="333377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uore 7"/>
          <p:cNvSpPr/>
          <p:nvPr/>
        </p:nvSpPr>
        <p:spPr>
          <a:xfrm>
            <a:off x="4214800" y="5786455"/>
            <a:ext cx="238127" cy="238127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aetta 9"/>
          <p:cNvSpPr/>
          <p:nvPr/>
        </p:nvSpPr>
        <p:spPr>
          <a:xfrm>
            <a:off x="6381752" y="3929066"/>
            <a:ext cx="285752" cy="285752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Luna 10"/>
          <p:cNvSpPr/>
          <p:nvPr/>
        </p:nvSpPr>
        <p:spPr>
          <a:xfrm>
            <a:off x="4238612" y="5072074"/>
            <a:ext cx="142876" cy="285752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ole 11"/>
          <p:cNvSpPr/>
          <p:nvPr/>
        </p:nvSpPr>
        <p:spPr>
          <a:xfrm>
            <a:off x="6381753" y="4643447"/>
            <a:ext cx="333377" cy="333377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Simbolo &quot;divieto&quot; 12"/>
          <p:cNvSpPr/>
          <p:nvPr/>
        </p:nvSpPr>
        <p:spPr>
          <a:xfrm>
            <a:off x="6381752" y="6143644"/>
            <a:ext cx="285752" cy="285752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4" name="Nuvola 13"/>
          <p:cNvSpPr/>
          <p:nvPr/>
        </p:nvSpPr>
        <p:spPr>
          <a:xfrm>
            <a:off x="6381753" y="3571877"/>
            <a:ext cx="381003" cy="238127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a destra rientrata 14"/>
          <p:cNvSpPr/>
          <p:nvPr/>
        </p:nvSpPr>
        <p:spPr>
          <a:xfrm>
            <a:off x="6381753" y="4357695"/>
            <a:ext cx="384597" cy="19050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tella a 5 punte 15"/>
          <p:cNvSpPr/>
          <p:nvPr/>
        </p:nvSpPr>
        <p:spPr>
          <a:xfrm>
            <a:off x="8810644" y="5072074"/>
            <a:ext cx="285752" cy="28575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Pergamena 1 16"/>
          <p:cNvSpPr/>
          <p:nvPr/>
        </p:nvSpPr>
        <p:spPr>
          <a:xfrm>
            <a:off x="6381752" y="5357827"/>
            <a:ext cx="285752" cy="333377"/>
          </a:xfrm>
          <a:prstGeom prst="verticalScrol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umetto 2 17"/>
          <p:cNvSpPr/>
          <p:nvPr/>
        </p:nvSpPr>
        <p:spPr>
          <a:xfrm>
            <a:off x="4240034" y="6215083"/>
            <a:ext cx="284330" cy="190501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Suono 18">
            <a:hlinkClick r:id="" action="ppaction://noaction" highlightClick="1">
              <a:snd r:embed="rId2" name="applause.wav"/>
            </a:hlinkClick>
          </p:cNvPr>
          <p:cNvSpPr/>
          <p:nvPr/>
        </p:nvSpPr>
        <p:spPr>
          <a:xfrm>
            <a:off x="6381753" y="5857893"/>
            <a:ext cx="238127" cy="238127"/>
          </a:xfrm>
          <a:prstGeom prst="actionButtonSou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4238613" y="5500703"/>
            <a:ext cx="190501" cy="19050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ombo 20"/>
          <p:cNvSpPr/>
          <p:nvPr/>
        </p:nvSpPr>
        <p:spPr>
          <a:xfrm>
            <a:off x="4238612" y="4286256"/>
            <a:ext cx="285752" cy="285752"/>
          </a:xfrm>
          <a:prstGeom prst="diamon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roce 21"/>
          <p:cNvSpPr/>
          <p:nvPr/>
        </p:nvSpPr>
        <p:spPr>
          <a:xfrm>
            <a:off x="4214800" y="4714884"/>
            <a:ext cx="238127" cy="285752"/>
          </a:xfrm>
          <a:prstGeom prst="plus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Freccia bidirezionale verticale 22"/>
          <p:cNvSpPr/>
          <p:nvPr/>
        </p:nvSpPr>
        <p:spPr>
          <a:xfrm>
            <a:off x="8810645" y="4286256"/>
            <a:ext cx="190501" cy="28575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Nastro 1 23"/>
          <p:cNvSpPr/>
          <p:nvPr/>
        </p:nvSpPr>
        <p:spPr>
          <a:xfrm>
            <a:off x="4214800" y="3929066"/>
            <a:ext cx="381003" cy="285752"/>
          </a:xfrm>
          <a:prstGeom prst="ribbon2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Pagina iniziale 24">
            <a:hlinkClick r:id="" action="ppaction://hlinkshowjump?jump=firstslide" highlightClick="1"/>
          </p:cNvPr>
          <p:cNvSpPr/>
          <p:nvPr/>
        </p:nvSpPr>
        <p:spPr>
          <a:xfrm>
            <a:off x="8810644" y="3929067"/>
            <a:ext cx="285752" cy="333377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? 25">
            <a:hlinkClick r:id="" action="ppaction://noaction" highlightClick="1"/>
          </p:cNvPr>
          <p:cNvSpPr/>
          <p:nvPr/>
        </p:nvSpPr>
        <p:spPr>
          <a:xfrm>
            <a:off x="8739206" y="4643446"/>
            <a:ext cx="285752" cy="285752"/>
          </a:xfrm>
          <a:prstGeom prst="actionButtonHelp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Nastro 2 26"/>
          <p:cNvSpPr/>
          <p:nvPr/>
        </p:nvSpPr>
        <p:spPr>
          <a:xfrm>
            <a:off x="8739207" y="3643314"/>
            <a:ext cx="381003" cy="191934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Memoria ad accesso diretto 27"/>
          <p:cNvSpPr/>
          <p:nvPr/>
        </p:nvSpPr>
        <p:spPr>
          <a:xfrm>
            <a:off x="6310315" y="5072075"/>
            <a:ext cx="381003" cy="238127"/>
          </a:xfrm>
          <a:prstGeom prst="flowChartMagneticDrum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Informazioni 28">
            <a:hlinkClick r:id="" action="ppaction://noaction" highlightClick="1"/>
          </p:cNvPr>
          <p:cNvSpPr/>
          <p:nvPr/>
        </p:nvSpPr>
        <p:spPr>
          <a:xfrm>
            <a:off x="8739206" y="5429264"/>
            <a:ext cx="357190" cy="357190"/>
          </a:xfrm>
          <a:prstGeom prst="actionButtonInformation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ombo 29"/>
          <p:cNvSpPr/>
          <p:nvPr/>
        </p:nvSpPr>
        <p:spPr>
          <a:xfrm>
            <a:off x="2238348" y="1643050"/>
            <a:ext cx="285752" cy="285752"/>
          </a:xfrm>
          <a:prstGeom prst="diamon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Nuvola 30"/>
          <p:cNvSpPr/>
          <p:nvPr/>
        </p:nvSpPr>
        <p:spPr>
          <a:xfrm>
            <a:off x="3024167" y="1643051"/>
            <a:ext cx="381003" cy="238127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Ciao mondo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1981200" y="1600200"/>
          <a:ext cx="822960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3810000" y="642918"/>
            <a:ext cx="4357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	</a:t>
            </a:r>
          </a:p>
        </p:txBody>
      </p:sp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3024167" y="3500438"/>
          <a:ext cx="6357983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9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4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88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[spazio]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Smile 6"/>
          <p:cNvSpPr/>
          <p:nvPr/>
        </p:nvSpPr>
        <p:spPr>
          <a:xfrm>
            <a:off x="4238613" y="3500439"/>
            <a:ext cx="333377" cy="333377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uore 7"/>
          <p:cNvSpPr/>
          <p:nvPr/>
        </p:nvSpPr>
        <p:spPr>
          <a:xfrm>
            <a:off x="4214800" y="5786455"/>
            <a:ext cx="238127" cy="238127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aetta 9"/>
          <p:cNvSpPr/>
          <p:nvPr/>
        </p:nvSpPr>
        <p:spPr>
          <a:xfrm>
            <a:off x="6381752" y="3929066"/>
            <a:ext cx="285752" cy="285752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Luna 10"/>
          <p:cNvSpPr/>
          <p:nvPr/>
        </p:nvSpPr>
        <p:spPr>
          <a:xfrm>
            <a:off x="4238612" y="5072074"/>
            <a:ext cx="142876" cy="285752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ole 11"/>
          <p:cNvSpPr/>
          <p:nvPr/>
        </p:nvSpPr>
        <p:spPr>
          <a:xfrm>
            <a:off x="6381753" y="4643447"/>
            <a:ext cx="333377" cy="333377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Simbolo &quot;divieto&quot; 12"/>
          <p:cNvSpPr/>
          <p:nvPr/>
        </p:nvSpPr>
        <p:spPr>
          <a:xfrm>
            <a:off x="6381752" y="6143644"/>
            <a:ext cx="285752" cy="285752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4" name="Nuvola 13"/>
          <p:cNvSpPr/>
          <p:nvPr/>
        </p:nvSpPr>
        <p:spPr>
          <a:xfrm>
            <a:off x="6381753" y="3571877"/>
            <a:ext cx="381003" cy="238127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a destra rientrata 14"/>
          <p:cNvSpPr/>
          <p:nvPr/>
        </p:nvSpPr>
        <p:spPr>
          <a:xfrm>
            <a:off x="6381753" y="4357695"/>
            <a:ext cx="384597" cy="19050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tella a 5 punte 15"/>
          <p:cNvSpPr/>
          <p:nvPr/>
        </p:nvSpPr>
        <p:spPr>
          <a:xfrm>
            <a:off x="8810644" y="5072074"/>
            <a:ext cx="285752" cy="28575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Pergamena 1 16"/>
          <p:cNvSpPr/>
          <p:nvPr/>
        </p:nvSpPr>
        <p:spPr>
          <a:xfrm>
            <a:off x="6381752" y="5357827"/>
            <a:ext cx="285752" cy="333377"/>
          </a:xfrm>
          <a:prstGeom prst="verticalScrol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umetto 2 17"/>
          <p:cNvSpPr/>
          <p:nvPr/>
        </p:nvSpPr>
        <p:spPr>
          <a:xfrm>
            <a:off x="4240034" y="6215083"/>
            <a:ext cx="284330" cy="190501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Suono 18">
            <a:hlinkClick r:id="" action="ppaction://noaction" highlightClick="1">
              <a:snd r:embed="rId2" name="applause.wav"/>
            </a:hlinkClick>
          </p:cNvPr>
          <p:cNvSpPr/>
          <p:nvPr/>
        </p:nvSpPr>
        <p:spPr>
          <a:xfrm>
            <a:off x="6381753" y="5857893"/>
            <a:ext cx="238127" cy="238127"/>
          </a:xfrm>
          <a:prstGeom prst="actionButtonSou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4238613" y="5500703"/>
            <a:ext cx="190501" cy="19050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ombo 20"/>
          <p:cNvSpPr/>
          <p:nvPr/>
        </p:nvSpPr>
        <p:spPr>
          <a:xfrm>
            <a:off x="4238612" y="4286256"/>
            <a:ext cx="285752" cy="285752"/>
          </a:xfrm>
          <a:prstGeom prst="diamon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roce 21"/>
          <p:cNvSpPr/>
          <p:nvPr/>
        </p:nvSpPr>
        <p:spPr>
          <a:xfrm>
            <a:off x="4214800" y="4714884"/>
            <a:ext cx="238127" cy="285752"/>
          </a:xfrm>
          <a:prstGeom prst="plus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Freccia bidirezionale verticale 22"/>
          <p:cNvSpPr/>
          <p:nvPr/>
        </p:nvSpPr>
        <p:spPr>
          <a:xfrm>
            <a:off x="8810645" y="4286256"/>
            <a:ext cx="190501" cy="28575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Nastro 1 23"/>
          <p:cNvSpPr/>
          <p:nvPr/>
        </p:nvSpPr>
        <p:spPr>
          <a:xfrm>
            <a:off x="4214800" y="3929066"/>
            <a:ext cx="381003" cy="285752"/>
          </a:xfrm>
          <a:prstGeom prst="ribbon2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Pagina iniziale 24">
            <a:hlinkClick r:id="" action="ppaction://hlinkshowjump?jump=firstslide" highlightClick="1"/>
          </p:cNvPr>
          <p:cNvSpPr/>
          <p:nvPr/>
        </p:nvSpPr>
        <p:spPr>
          <a:xfrm>
            <a:off x="8810644" y="3929067"/>
            <a:ext cx="285752" cy="333377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? 25">
            <a:hlinkClick r:id="" action="ppaction://noaction" highlightClick="1"/>
          </p:cNvPr>
          <p:cNvSpPr/>
          <p:nvPr/>
        </p:nvSpPr>
        <p:spPr>
          <a:xfrm>
            <a:off x="8739206" y="4643446"/>
            <a:ext cx="285752" cy="285752"/>
          </a:xfrm>
          <a:prstGeom prst="actionButtonHelp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Nastro 2 26"/>
          <p:cNvSpPr/>
          <p:nvPr/>
        </p:nvSpPr>
        <p:spPr>
          <a:xfrm>
            <a:off x="8739207" y="3643314"/>
            <a:ext cx="381003" cy="191934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Memoria ad accesso diretto 27"/>
          <p:cNvSpPr/>
          <p:nvPr/>
        </p:nvSpPr>
        <p:spPr>
          <a:xfrm>
            <a:off x="6310315" y="5072075"/>
            <a:ext cx="381003" cy="238127"/>
          </a:xfrm>
          <a:prstGeom prst="flowChartMagneticDrum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Informazioni 28">
            <a:hlinkClick r:id="" action="ppaction://noaction" highlightClick="1"/>
          </p:cNvPr>
          <p:cNvSpPr/>
          <p:nvPr/>
        </p:nvSpPr>
        <p:spPr>
          <a:xfrm>
            <a:off x="8739206" y="5429264"/>
            <a:ext cx="357190" cy="357190"/>
          </a:xfrm>
          <a:prstGeom prst="actionButtonInformation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ombo 29"/>
          <p:cNvSpPr/>
          <p:nvPr/>
        </p:nvSpPr>
        <p:spPr>
          <a:xfrm>
            <a:off x="2238348" y="1643050"/>
            <a:ext cx="285752" cy="285752"/>
          </a:xfrm>
          <a:prstGeom prst="diamon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Nuvola 30"/>
          <p:cNvSpPr/>
          <p:nvPr/>
        </p:nvSpPr>
        <p:spPr>
          <a:xfrm>
            <a:off x="3024167" y="1643051"/>
            <a:ext cx="381003" cy="238127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Smile 31"/>
          <p:cNvSpPr/>
          <p:nvPr/>
        </p:nvSpPr>
        <p:spPr>
          <a:xfrm>
            <a:off x="3881423" y="1595426"/>
            <a:ext cx="333377" cy="333377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Ciao mondo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1981200" y="1600200"/>
          <a:ext cx="822960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3810000" y="642918"/>
            <a:ext cx="4357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	</a:t>
            </a:r>
          </a:p>
        </p:txBody>
      </p:sp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3024167" y="3500438"/>
          <a:ext cx="6357983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9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4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88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[spazio]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Smile 6"/>
          <p:cNvSpPr/>
          <p:nvPr/>
        </p:nvSpPr>
        <p:spPr>
          <a:xfrm>
            <a:off x="4238613" y="3500439"/>
            <a:ext cx="333377" cy="333377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uore 7"/>
          <p:cNvSpPr/>
          <p:nvPr/>
        </p:nvSpPr>
        <p:spPr>
          <a:xfrm>
            <a:off x="4214800" y="5786455"/>
            <a:ext cx="238127" cy="238127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aetta 9"/>
          <p:cNvSpPr/>
          <p:nvPr/>
        </p:nvSpPr>
        <p:spPr>
          <a:xfrm>
            <a:off x="6381752" y="3929066"/>
            <a:ext cx="285752" cy="285752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Luna 10"/>
          <p:cNvSpPr/>
          <p:nvPr/>
        </p:nvSpPr>
        <p:spPr>
          <a:xfrm>
            <a:off x="4238612" y="5072074"/>
            <a:ext cx="142876" cy="285752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ole 11"/>
          <p:cNvSpPr/>
          <p:nvPr/>
        </p:nvSpPr>
        <p:spPr>
          <a:xfrm>
            <a:off x="6381753" y="4643447"/>
            <a:ext cx="333377" cy="333377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Simbolo &quot;divieto&quot; 12"/>
          <p:cNvSpPr/>
          <p:nvPr/>
        </p:nvSpPr>
        <p:spPr>
          <a:xfrm>
            <a:off x="6381752" y="6143644"/>
            <a:ext cx="285752" cy="285752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4" name="Nuvola 13"/>
          <p:cNvSpPr/>
          <p:nvPr/>
        </p:nvSpPr>
        <p:spPr>
          <a:xfrm>
            <a:off x="6381753" y="3571877"/>
            <a:ext cx="381003" cy="238127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a destra rientrata 14"/>
          <p:cNvSpPr/>
          <p:nvPr/>
        </p:nvSpPr>
        <p:spPr>
          <a:xfrm>
            <a:off x="6381753" y="4357695"/>
            <a:ext cx="384597" cy="19050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tella a 5 punte 15"/>
          <p:cNvSpPr/>
          <p:nvPr/>
        </p:nvSpPr>
        <p:spPr>
          <a:xfrm>
            <a:off x="8810644" y="5072074"/>
            <a:ext cx="285752" cy="28575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Pergamena 1 16"/>
          <p:cNvSpPr/>
          <p:nvPr/>
        </p:nvSpPr>
        <p:spPr>
          <a:xfrm>
            <a:off x="6381752" y="5357827"/>
            <a:ext cx="285752" cy="333377"/>
          </a:xfrm>
          <a:prstGeom prst="verticalScrol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umetto 2 17"/>
          <p:cNvSpPr/>
          <p:nvPr/>
        </p:nvSpPr>
        <p:spPr>
          <a:xfrm>
            <a:off x="4240034" y="6215083"/>
            <a:ext cx="284330" cy="190501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Suono 18">
            <a:hlinkClick r:id="" action="ppaction://noaction" highlightClick="1">
              <a:snd r:embed="rId2" name="applause.wav"/>
            </a:hlinkClick>
          </p:cNvPr>
          <p:cNvSpPr/>
          <p:nvPr/>
        </p:nvSpPr>
        <p:spPr>
          <a:xfrm>
            <a:off x="6381753" y="5857893"/>
            <a:ext cx="238127" cy="238127"/>
          </a:xfrm>
          <a:prstGeom prst="actionButtonSou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4238613" y="5500703"/>
            <a:ext cx="190501" cy="19050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ombo 20"/>
          <p:cNvSpPr/>
          <p:nvPr/>
        </p:nvSpPr>
        <p:spPr>
          <a:xfrm>
            <a:off x="4238612" y="4286256"/>
            <a:ext cx="285752" cy="285752"/>
          </a:xfrm>
          <a:prstGeom prst="diamon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roce 21"/>
          <p:cNvSpPr/>
          <p:nvPr/>
        </p:nvSpPr>
        <p:spPr>
          <a:xfrm>
            <a:off x="4214800" y="4714884"/>
            <a:ext cx="238127" cy="285752"/>
          </a:xfrm>
          <a:prstGeom prst="plus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Freccia bidirezionale verticale 22"/>
          <p:cNvSpPr/>
          <p:nvPr/>
        </p:nvSpPr>
        <p:spPr>
          <a:xfrm>
            <a:off x="8810645" y="4286256"/>
            <a:ext cx="190501" cy="28575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4" name="Nastro 1 23"/>
          <p:cNvSpPr/>
          <p:nvPr/>
        </p:nvSpPr>
        <p:spPr>
          <a:xfrm>
            <a:off x="4214800" y="3929066"/>
            <a:ext cx="381003" cy="285752"/>
          </a:xfrm>
          <a:prstGeom prst="ribbon2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Pagina iniziale 24">
            <a:hlinkClick r:id="" action="ppaction://hlinkshowjump?jump=firstslide" highlightClick="1"/>
          </p:cNvPr>
          <p:cNvSpPr/>
          <p:nvPr/>
        </p:nvSpPr>
        <p:spPr>
          <a:xfrm>
            <a:off x="8810644" y="3929067"/>
            <a:ext cx="285752" cy="333377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? 25">
            <a:hlinkClick r:id="" action="ppaction://noaction" highlightClick="1"/>
          </p:cNvPr>
          <p:cNvSpPr/>
          <p:nvPr/>
        </p:nvSpPr>
        <p:spPr>
          <a:xfrm>
            <a:off x="8739206" y="4643446"/>
            <a:ext cx="285752" cy="285752"/>
          </a:xfrm>
          <a:prstGeom prst="actionButtonHelp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Nastro 2 26"/>
          <p:cNvSpPr/>
          <p:nvPr/>
        </p:nvSpPr>
        <p:spPr>
          <a:xfrm>
            <a:off x="8739207" y="3643314"/>
            <a:ext cx="381003" cy="191934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Memoria ad accesso diretto 27"/>
          <p:cNvSpPr/>
          <p:nvPr/>
        </p:nvSpPr>
        <p:spPr>
          <a:xfrm>
            <a:off x="6310315" y="5072075"/>
            <a:ext cx="381003" cy="238127"/>
          </a:xfrm>
          <a:prstGeom prst="flowChartMagneticDrum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Informazioni 28">
            <a:hlinkClick r:id="" action="ppaction://noaction" highlightClick="1"/>
          </p:cNvPr>
          <p:cNvSpPr/>
          <p:nvPr/>
        </p:nvSpPr>
        <p:spPr>
          <a:xfrm>
            <a:off x="8739206" y="5429264"/>
            <a:ext cx="357190" cy="357190"/>
          </a:xfrm>
          <a:prstGeom prst="actionButtonInformation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ombo 29"/>
          <p:cNvSpPr/>
          <p:nvPr/>
        </p:nvSpPr>
        <p:spPr>
          <a:xfrm>
            <a:off x="2238348" y="1643050"/>
            <a:ext cx="285752" cy="285752"/>
          </a:xfrm>
          <a:prstGeom prst="diamon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Nuvola 30"/>
          <p:cNvSpPr/>
          <p:nvPr/>
        </p:nvSpPr>
        <p:spPr>
          <a:xfrm>
            <a:off x="3024167" y="1643051"/>
            <a:ext cx="381003" cy="238127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Smile 31"/>
          <p:cNvSpPr/>
          <p:nvPr/>
        </p:nvSpPr>
        <p:spPr>
          <a:xfrm>
            <a:off x="3881423" y="1595426"/>
            <a:ext cx="333377" cy="333377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Memoria ad accesso diretto 32"/>
          <p:cNvSpPr/>
          <p:nvPr/>
        </p:nvSpPr>
        <p:spPr>
          <a:xfrm>
            <a:off x="4667241" y="1643051"/>
            <a:ext cx="381003" cy="238127"/>
          </a:xfrm>
          <a:prstGeom prst="flowChartMagneticDrum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Ciao mondo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1981200" y="1600200"/>
          <a:ext cx="822960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3810000" y="642918"/>
            <a:ext cx="4357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	</a:t>
            </a:r>
          </a:p>
        </p:txBody>
      </p:sp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3024167" y="3500438"/>
          <a:ext cx="6357983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9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4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88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[spazio]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Smile 6"/>
          <p:cNvSpPr/>
          <p:nvPr/>
        </p:nvSpPr>
        <p:spPr>
          <a:xfrm>
            <a:off x="4238613" y="3500439"/>
            <a:ext cx="333377" cy="333377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uore 7"/>
          <p:cNvSpPr/>
          <p:nvPr/>
        </p:nvSpPr>
        <p:spPr>
          <a:xfrm>
            <a:off x="4214800" y="5786455"/>
            <a:ext cx="238127" cy="238127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aetta 9"/>
          <p:cNvSpPr/>
          <p:nvPr/>
        </p:nvSpPr>
        <p:spPr>
          <a:xfrm>
            <a:off x="6381752" y="3929066"/>
            <a:ext cx="285752" cy="285752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Luna 10"/>
          <p:cNvSpPr/>
          <p:nvPr/>
        </p:nvSpPr>
        <p:spPr>
          <a:xfrm>
            <a:off x="4238612" y="5072074"/>
            <a:ext cx="142876" cy="285752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ole 11"/>
          <p:cNvSpPr/>
          <p:nvPr/>
        </p:nvSpPr>
        <p:spPr>
          <a:xfrm>
            <a:off x="6381753" y="4643447"/>
            <a:ext cx="333377" cy="333377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Simbolo &quot;divieto&quot; 12"/>
          <p:cNvSpPr/>
          <p:nvPr/>
        </p:nvSpPr>
        <p:spPr>
          <a:xfrm>
            <a:off x="6381752" y="6143644"/>
            <a:ext cx="285752" cy="285752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4" name="Nuvola 13"/>
          <p:cNvSpPr/>
          <p:nvPr/>
        </p:nvSpPr>
        <p:spPr>
          <a:xfrm>
            <a:off x="6381753" y="3571877"/>
            <a:ext cx="381003" cy="238127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a destra rientrata 14"/>
          <p:cNvSpPr/>
          <p:nvPr/>
        </p:nvSpPr>
        <p:spPr>
          <a:xfrm>
            <a:off x="6381753" y="4357695"/>
            <a:ext cx="384597" cy="19050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tella a 5 punte 15"/>
          <p:cNvSpPr/>
          <p:nvPr/>
        </p:nvSpPr>
        <p:spPr>
          <a:xfrm>
            <a:off x="8810644" y="5072074"/>
            <a:ext cx="285752" cy="28575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Pergamena 1 16"/>
          <p:cNvSpPr/>
          <p:nvPr/>
        </p:nvSpPr>
        <p:spPr>
          <a:xfrm>
            <a:off x="6381752" y="5357827"/>
            <a:ext cx="285752" cy="333377"/>
          </a:xfrm>
          <a:prstGeom prst="verticalScrol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umetto 2 17"/>
          <p:cNvSpPr/>
          <p:nvPr/>
        </p:nvSpPr>
        <p:spPr>
          <a:xfrm>
            <a:off x="4240034" y="6215083"/>
            <a:ext cx="284330" cy="190501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Suono 18">
            <a:hlinkClick r:id="" action="ppaction://noaction" highlightClick="1">
              <a:snd r:embed="rId2" name="applause.wav"/>
            </a:hlinkClick>
          </p:cNvPr>
          <p:cNvSpPr/>
          <p:nvPr/>
        </p:nvSpPr>
        <p:spPr>
          <a:xfrm>
            <a:off x="6381753" y="5857893"/>
            <a:ext cx="238127" cy="238127"/>
          </a:xfrm>
          <a:prstGeom prst="actionButtonSou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4238613" y="5500703"/>
            <a:ext cx="190501" cy="19050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ombo 20"/>
          <p:cNvSpPr/>
          <p:nvPr/>
        </p:nvSpPr>
        <p:spPr>
          <a:xfrm>
            <a:off x="4238612" y="4286256"/>
            <a:ext cx="285752" cy="285752"/>
          </a:xfrm>
          <a:prstGeom prst="diamon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roce 21"/>
          <p:cNvSpPr/>
          <p:nvPr/>
        </p:nvSpPr>
        <p:spPr>
          <a:xfrm>
            <a:off x="4214800" y="4714884"/>
            <a:ext cx="238127" cy="285752"/>
          </a:xfrm>
          <a:prstGeom prst="plus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Freccia bidirezionale verticale 22"/>
          <p:cNvSpPr/>
          <p:nvPr/>
        </p:nvSpPr>
        <p:spPr>
          <a:xfrm>
            <a:off x="8810645" y="4286256"/>
            <a:ext cx="190501" cy="28575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4" name="Nastro 1 23"/>
          <p:cNvSpPr/>
          <p:nvPr/>
        </p:nvSpPr>
        <p:spPr>
          <a:xfrm>
            <a:off x="4214800" y="3929066"/>
            <a:ext cx="381003" cy="285752"/>
          </a:xfrm>
          <a:prstGeom prst="ribbon2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Pagina iniziale 24">
            <a:hlinkClick r:id="" action="ppaction://hlinkshowjump?jump=firstslide" highlightClick="1"/>
          </p:cNvPr>
          <p:cNvSpPr/>
          <p:nvPr/>
        </p:nvSpPr>
        <p:spPr>
          <a:xfrm>
            <a:off x="8810644" y="3929067"/>
            <a:ext cx="285752" cy="333377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? 25">
            <a:hlinkClick r:id="" action="ppaction://noaction" highlightClick="1"/>
          </p:cNvPr>
          <p:cNvSpPr/>
          <p:nvPr/>
        </p:nvSpPr>
        <p:spPr>
          <a:xfrm>
            <a:off x="8739206" y="4643446"/>
            <a:ext cx="285752" cy="285752"/>
          </a:xfrm>
          <a:prstGeom prst="actionButtonHelp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Nastro 2 26"/>
          <p:cNvSpPr/>
          <p:nvPr/>
        </p:nvSpPr>
        <p:spPr>
          <a:xfrm>
            <a:off x="8739207" y="3643314"/>
            <a:ext cx="381003" cy="191934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Memoria ad accesso diretto 27"/>
          <p:cNvSpPr/>
          <p:nvPr/>
        </p:nvSpPr>
        <p:spPr>
          <a:xfrm>
            <a:off x="6310315" y="5072075"/>
            <a:ext cx="381003" cy="238127"/>
          </a:xfrm>
          <a:prstGeom prst="flowChartMagneticDrum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Informazioni 28">
            <a:hlinkClick r:id="" action="ppaction://noaction" highlightClick="1"/>
          </p:cNvPr>
          <p:cNvSpPr/>
          <p:nvPr/>
        </p:nvSpPr>
        <p:spPr>
          <a:xfrm>
            <a:off x="8739206" y="5429264"/>
            <a:ext cx="357190" cy="357190"/>
          </a:xfrm>
          <a:prstGeom prst="actionButtonInformation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ombo 29"/>
          <p:cNvSpPr/>
          <p:nvPr/>
        </p:nvSpPr>
        <p:spPr>
          <a:xfrm>
            <a:off x="2238348" y="1643050"/>
            <a:ext cx="285752" cy="285752"/>
          </a:xfrm>
          <a:prstGeom prst="diamon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Nuvola 30"/>
          <p:cNvSpPr/>
          <p:nvPr/>
        </p:nvSpPr>
        <p:spPr>
          <a:xfrm>
            <a:off x="3024167" y="1643051"/>
            <a:ext cx="381003" cy="238127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Smile 31"/>
          <p:cNvSpPr/>
          <p:nvPr/>
        </p:nvSpPr>
        <p:spPr>
          <a:xfrm>
            <a:off x="3881423" y="1595426"/>
            <a:ext cx="333377" cy="333377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Memoria ad accesso diretto 32"/>
          <p:cNvSpPr/>
          <p:nvPr/>
        </p:nvSpPr>
        <p:spPr>
          <a:xfrm>
            <a:off x="4667241" y="1643051"/>
            <a:ext cx="381003" cy="238127"/>
          </a:xfrm>
          <a:prstGeom prst="flowChartMagneticDrum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Informazioni 33">
            <a:hlinkClick r:id="" action="ppaction://noaction" highlightClick="1"/>
          </p:cNvPr>
          <p:cNvSpPr/>
          <p:nvPr/>
        </p:nvSpPr>
        <p:spPr>
          <a:xfrm>
            <a:off x="5453058" y="1571612"/>
            <a:ext cx="357190" cy="357190"/>
          </a:xfrm>
          <a:prstGeom prst="actionButtonInformation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Freccia a destra rientrata 34"/>
          <p:cNvSpPr/>
          <p:nvPr/>
        </p:nvSpPr>
        <p:spPr>
          <a:xfrm>
            <a:off x="6310315" y="1714489"/>
            <a:ext cx="384597" cy="19050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Memoria ad accesso diretto 35"/>
          <p:cNvSpPr/>
          <p:nvPr/>
        </p:nvSpPr>
        <p:spPr>
          <a:xfrm>
            <a:off x="7096133" y="1643051"/>
            <a:ext cx="381003" cy="238127"/>
          </a:xfrm>
          <a:prstGeom prst="flowChartMagneticDrum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Ciao mondo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1981200" y="1600200"/>
          <a:ext cx="822960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3810000" y="642918"/>
            <a:ext cx="4357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	</a:t>
            </a:r>
          </a:p>
        </p:txBody>
      </p:sp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3024167" y="3500438"/>
          <a:ext cx="6357983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9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4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88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[spazio]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Smile 6"/>
          <p:cNvSpPr/>
          <p:nvPr/>
        </p:nvSpPr>
        <p:spPr>
          <a:xfrm>
            <a:off x="4238613" y="3500439"/>
            <a:ext cx="333377" cy="333377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uore 7"/>
          <p:cNvSpPr/>
          <p:nvPr/>
        </p:nvSpPr>
        <p:spPr>
          <a:xfrm>
            <a:off x="4214800" y="5786455"/>
            <a:ext cx="238127" cy="238127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aetta 9"/>
          <p:cNvSpPr/>
          <p:nvPr/>
        </p:nvSpPr>
        <p:spPr>
          <a:xfrm>
            <a:off x="6381752" y="3929066"/>
            <a:ext cx="285752" cy="285752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Luna 10"/>
          <p:cNvSpPr/>
          <p:nvPr/>
        </p:nvSpPr>
        <p:spPr>
          <a:xfrm>
            <a:off x="4238612" y="5072074"/>
            <a:ext cx="142876" cy="285752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ole 11"/>
          <p:cNvSpPr/>
          <p:nvPr/>
        </p:nvSpPr>
        <p:spPr>
          <a:xfrm>
            <a:off x="6381753" y="4643447"/>
            <a:ext cx="333377" cy="333377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Simbolo &quot;divieto&quot; 12"/>
          <p:cNvSpPr/>
          <p:nvPr/>
        </p:nvSpPr>
        <p:spPr>
          <a:xfrm>
            <a:off x="6381752" y="6143644"/>
            <a:ext cx="285752" cy="285752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4" name="Nuvola 13"/>
          <p:cNvSpPr/>
          <p:nvPr/>
        </p:nvSpPr>
        <p:spPr>
          <a:xfrm>
            <a:off x="6381753" y="3571877"/>
            <a:ext cx="381003" cy="238127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a destra rientrata 14"/>
          <p:cNvSpPr/>
          <p:nvPr/>
        </p:nvSpPr>
        <p:spPr>
          <a:xfrm>
            <a:off x="6381753" y="4357695"/>
            <a:ext cx="384597" cy="19050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tella a 5 punte 15"/>
          <p:cNvSpPr/>
          <p:nvPr/>
        </p:nvSpPr>
        <p:spPr>
          <a:xfrm>
            <a:off x="8810644" y="5072074"/>
            <a:ext cx="285752" cy="28575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Pergamena 1 16"/>
          <p:cNvSpPr/>
          <p:nvPr/>
        </p:nvSpPr>
        <p:spPr>
          <a:xfrm>
            <a:off x="6381752" y="5357827"/>
            <a:ext cx="285752" cy="333377"/>
          </a:xfrm>
          <a:prstGeom prst="verticalScrol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umetto 2 17"/>
          <p:cNvSpPr/>
          <p:nvPr/>
        </p:nvSpPr>
        <p:spPr>
          <a:xfrm>
            <a:off x="4240034" y="6215083"/>
            <a:ext cx="284330" cy="190501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Suono 18">
            <a:hlinkClick r:id="" action="ppaction://noaction" highlightClick="1">
              <a:snd r:embed="rId2" name="applause.wav"/>
            </a:hlinkClick>
          </p:cNvPr>
          <p:cNvSpPr/>
          <p:nvPr/>
        </p:nvSpPr>
        <p:spPr>
          <a:xfrm>
            <a:off x="6381753" y="5857893"/>
            <a:ext cx="238127" cy="238127"/>
          </a:xfrm>
          <a:prstGeom prst="actionButtonSou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4238613" y="5500703"/>
            <a:ext cx="190501" cy="19050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ombo 20"/>
          <p:cNvSpPr/>
          <p:nvPr/>
        </p:nvSpPr>
        <p:spPr>
          <a:xfrm>
            <a:off x="4238612" y="4286256"/>
            <a:ext cx="285752" cy="285752"/>
          </a:xfrm>
          <a:prstGeom prst="diamon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roce 21"/>
          <p:cNvSpPr/>
          <p:nvPr/>
        </p:nvSpPr>
        <p:spPr>
          <a:xfrm>
            <a:off x="4214800" y="4714884"/>
            <a:ext cx="238127" cy="285752"/>
          </a:xfrm>
          <a:prstGeom prst="plus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Freccia bidirezionale verticale 22"/>
          <p:cNvSpPr/>
          <p:nvPr/>
        </p:nvSpPr>
        <p:spPr>
          <a:xfrm>
            <a:off x="8810645" y="4286256"/>
            <a:ext cx="190501" cy="28575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4" name="Nastro 1 23"/>
          <p:cNvSpPr/>
          <p:nvPr/>
        </p:nvSpPr>
        <p:spPr>
          <a:xfrm>
            <a:off x="4214800" y="3929066"/>
            <a:ext cx="381003" cy="285752"/>
          </a:xfrm>
          <a:prstGeom prst="ribbon2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Pagina iniziale 24">
            <a:hlinkClick r:id="" action="ppaction://hlinkshowjump?jump=firstslide" highlightClick="1"/>
          </p:cNvPr>
          <p:cNvSpPr/>
          <p:nvPr/>
        </p:nvSpPr>
        <p:spPr>
          <a:xfrm>
            <a:off x="8810644" y="3929067"/>
            <a:ext cx="285752" cy="333377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? 25">
            <a:hlinkClick r:id="" action="ppaction://noaction" highlightClick="1"/>
          </p:cNvPr>
          <p:cNvSpPr/>
          <p:nvPr/>
        </p:nvSpPr>
        <p:spPr>
          <a:xfrm>
            <a:off x="8739206" y="4643446"/>
            <a:ext cx="285752" cy="285752"/>
          </a:xfrm>
          <a:prstGeom prst="actionButtonHelp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Nastro 2 26"/>
          <p:cNvSpPr/>
          <p:nvPr/>
        </p:nvSpPr>
        <p:spPr>
          <a:xfrm>
            <a:off x="8739207" y="3643314"/>
            <a:ext cx="381003" cy="191934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Memoria ad accesso diretto 27"/>
          <p:cNvSpPr/>
          <p:nvPr/>
        </p:nvSpPr>
        <p:spPr>
          <a:xfrm>
            <a:off x="6310315" y="5072075"/>
            <a:ext cx="381003" cy="238127"/>
          </a:xfrm>
          <a:prstGeom prst="flowChartMagneticDrum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Informazioni 28">
            <a:hlinkClick r:id="" action="ppaction://noaction" highlightClick="1"/>
          </p:cNvPr>
          <p:cNvSpPr/>
          <p:nvPr/>
        </p:nvSpPr>
        <p:spPr>
          <a:xfrm>
            <a:off x="8739206" y="5429264"/>
            <a:ext cx="357190" cy="357190"/>
          </a:xfrm>
          <a:prstGeom prst="actionButtonInformation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ombo 29"/>
          <p:cNvSpPr/>
          <p:nvPr/>
        </p:nvSpPr>
        <p:spPr>
          <a:xfrm>
            <a:off x="2238348" y="1643050"/>
            <a:ext cx="285752" cy="285752"/>
          </a:xfrm>
          <a:prstGeom prst="diamon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Nuvola 30"/>
          <p:cNvSpPr/>
          <p:nvPr/>
        </p:nvSpPr>
        <p:spPr>
          <a:xfrm>
            <a:off x="3024167" y="1643051"/>
            <a:ext cx="381003" cy="238127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Smile 31"/>
          <p:cNvSpPr/>
          <p:nvPr/>
        </p:nvSpPr>
        <p:spPr>
          <a:xfrm>
            <a:off x="3881423" y="1595426"/>
            <a:ext cx="333377" cy="333377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Memoria ad accesso diretto 32"/>
          <p:cNvSpPr/>
          <p:nvPr/>
        </p:nvSpPr>
        <p:spPr>
          <a:xfrm>
            <a:off x="4667241" y="1643051"/>
            <a:ext cx="381003" cy="238127"/>
          </a:xfrm>
          <a:prstGeom prst="flowChartMagneticDrum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Informazioni 33">
            <a:hlinkClick r:id="" action="ppaction://noaction" highlightClick="1"/>
          </p:cNvPr>
          <p:cNvSpPr/>
          <p:nvPr/>
        </p:nvSpPr>
        <p:spPr>
          <a:xfrm>
            <a:off x="5453058" y="1571612"/>
            <a:ext cx="357190" cy="357190"/>
          </a:xfrm>
          <a:prstGeom prst="actionButtonInformation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Freccia a destra rientrata 34"/>
          <p:cNvSpPr/>
          <p:nvPr/>
        </p:nvSpPr>
        <p:spPr>
          <a:xfrm>
            <a:off x="6310315" y="1714489"/>
            <a:ext cx="384597" cy="19050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Memoria ad accesso diretto 35"/>
          <p:cNvSpPr/>
          <p:nvPr/>
        </p:nvSpPr>
        <p:spPr>
          <a:xfrm>
            <a:off x="7096133" y="1643051"/>
            <a:ext cx="381003" cy="238127"/>
          </a:xfrm>
          <a:prstGeom prst="flowChartMagneticDrum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Sole 37"/>
          <p:cNvSpPr/>
          <p:nvPr/>
        </p:nvSpPr>
        <p:spPr>
          <a:xfrm>
            <a:off x="7953389" y="1643051"/>
            <a:ext cx="333377" cy="333377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9" name="Croce 38"/>
          <p:cNvSpPr/>
          <p:nvPr/>
        </p:nvSpPr>
        <p:spPr>
          <a:xfrm>
            <a:off x="8810645" y="1643050"/>
            <a:ext cx="238127" cy="285752"/>
          </a:xfrm>
          <a:prstGeom prst="plus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Memoria ad accesso diretto 39"/>
          <p:cNvSpPr/>
          <p:nvPr/>
        </p:nvSpPr>
        <p:spPr>
          <a:xfrm>
            <a:off x="9596463" y="1643051"/>
            <a:ext cx="381003" cy="238127"/>
          </a:xfrm>
          <a:prstGeom prst="flowChartMagneticDrum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person holding pencil and stick note beside table">
            <a:extLst>
              <a:ext uri="{FF2B5EF4-FFF2-40B4-BE49-F238E27FC236}">
                <a16:creationId xmlns:a16="http://schemas.microsoft.com/office/drawing/2014/main" id="{EA91683D-2FBA-9F4C-915D-299AE473C6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 bwMode="auto">
          <a:xfrm rot="10800000"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9DDC9AA-2CAE-F644-8587-C050E75C9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2000"/>
          </a:p>
          <a:p>
            <a:pPr marL="0" indent="0">
              <a:buNone/>
            </a:pPr>
            <a:r>
              <a:rPr lang="it-IT" sz="2000"/>
              <a:t>Convenzionalità dei simboli</a:t>
            </a:r>
          </a:p>
          <a:p>
            <a:pPr marL="0" indent="0">
              <a:buNone/>
            </a:pPr>
            <a:r>
              <a:rPr lang="it-IT" sz="2000"/>
              <a:t>Corrispondenze biunivoche</a:t>
            </a:r>
          </a:p>
        </p:txBody>
      </p:sp>
    </p:spTree>
    <p:extLst>
      <p:ext uri="{BB962C8B-B14F-4D97-AF65-F5344CB8AC3E}">
        <p14:creationId xmlns:p14="http://schemas.microsoft.com/office/powerpoint/2010/main" val="3106825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A9B6C6-A247-48A8-9A1C-1E36FA945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01261" y="590062"/>
            <a:ext cx="5409655" cy="28389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Codifica con numeri </a:t>
            </a:r>
            <a:br>
              <a:rPr lang="en-US" sz="5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5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(decimali)</a:t>
            </a:r>
          </a:p>
        </p:txBody>
      </p:sp>
      <p:sp>
        <p:nvSpPr>
          <p:cNvPr id="9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7602" y="27445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76380" y="29738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2062" y="31982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8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Quanti simboli sono presenti nel sistema decimale?</a:t>
            </a:r>
          </a:p>
        </p:txBody>
      </p:sp>
    </p:spTree>
    <p:extLst>
      <p:ext uri="{BB962C8B-B14F-4D97-AF65-F5344CB8AC3E}">
        <p14:creationId xmlns:p14="http://schemas.microsoft.com/office/powerpoint/2010/main" val="3479999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Ciao mondo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1981200" y="1600200"/>
          <a:ext cx="822960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3810000" y="642918"/>
            <a:ext cx="4357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	</a:t>
            </a:r>
          </a:p>
        </p:txBody>
      </p:sp>
      <p:sp>
        <p:nvSpPr>
          <p:cNvPr id="41" name="CasellaDiTesto 40"/>
          <p:cNvSpPr txBox="1"/>
          <p:nvPr/>
        </p:nvSpPr>
        <p:spPr>
          <a:xfrm>
            <a:off x="4810117" y="2714621"/>
            <a:ext cx="235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0 1 2 3 4 5 6 7 8 9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" b="15948"/>
          <a:stretch/>
        </p:blipFill>
        <p:spPr>
          <a:xfrm>
            <a:off x="0" y="0"/>
            <a:ext cx="12252840" cy="6858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679938" y="319472"/>
            <a:ext cx="9144000" cy="155334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Codifica di livello zero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1200" y="1096144"/>
            <a:ext cx="8229600" cy="820688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>
                <a:solidFill>
                  <a:schemeClr val="bg1"/>
                </a:solidFill>
              </a:rPr>
              <a:t>(</a:t>
            </a:r>
            <a:r>
              <a:rPr lang="it-IT" dirty="0" err="1">
                <a:solidFill>
                  <a:schemeClr val="bg1"/>
                </a:solidFill>
              </a:rPr>
              <a:t>plain</a:t>
            </a:r>
            <a:r>
              <a:rPr lang="it-IT" dirty="0">
                <a:solidFill>
                  <a:schemeClr val="bg1"/>
                </a:solidFill>
              </a:rPr>
              <a:t> text, testo semplice)</a:t>
            </a:r>
          </a:p>
        </p:txBody>
      </p:sp>
    </p:spTree>
    <p:extLst>
      <p:ext uri="{BB962C8B-B14F-4D97-AF65-F5344CB8AC3E}">
        <p14:creationId xmlns:p14="http://schemas.microsoft.com/office/powerpoint/2010/main" val="1620629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Ciao mondo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1981200" y="1600200"/>
          <a:ext cx="822960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3810000" y="642918"/>
            <a:ext cx="4357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	</a:t>
            </a:r>
          </a:p>
        </p:txBody>
      </p:sp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3024167" y="3500438"/>
          <a:ext cx="6357983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9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4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88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[spazio]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4810117" y="2714621"/>
            <a:ext cx="235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0 1 2 3 4 5 6 7 8 9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Ciao mondo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1981200" y="1600200"/>
          <a:ext cx="822960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3810000" y="642918"/>
            <a:ext cx="4357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	</a:t>
            </a:r>
          </a:p>
        </p:txBody>
      </p:sp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3024167" y="3500438"/>
          <a:ext cx="6357983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9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4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88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[spazio]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4810117" y="2714621"/>
            <a:ext cx="235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0 1 2 3 4 5 6 7 8 9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Ciao mondo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1981200" y="1600200"/>
          <a:ext cx="822960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3810000" y="642918"/>
            <a:ext cx="4357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	</a:t>
            </a:r>
          </a:p>
        </p:txBody>
      </p:sp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3024167" y="3500438"/>
          <a:ext cx="6357983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9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4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88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[spazio]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4810117" y="2714621"/>
            <a:ext cx="235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0 1 2 3 4 5 6 7 8 9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Ciao mondo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1981200" y="1600200"/>
          <a:ext cx="822960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3810000" y="642918"/>
            <a:ext cx="4357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	</a:t>
            </a:r>
          </a:p>
        </p:txBody>
      </p:sp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3024167" y="3500438"/>
          <a:ext cx="6357983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9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4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88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[spazio]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4810117" y="2714621"/>
            <a:ext cx="235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0 1 2 3 4 5 6 7 8 9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Ciao mondo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1981200" y="1600200"/>
          <a:ext cx="822960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3810000" y="642918"/>
            <a:ext cx="4357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	</a:t>
            </a:r>
          </a:p>
        </p:txBody>
      </p:sp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3024167" y="3500438"/>
          <a:ext cx="6357983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9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4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88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[spazio]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4810117" y="2714621"/>
            <a:ext cx="235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0 1 2 3 4 5 6 7 8 9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Ciao mondo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1981200" y="1600200"/>
          <a:ext cx="822960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3810000" y="642918"/>
            <a:ext cx="4357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	</a:t>
            </a:r>
          </a:p>
        </p:txBody>
      </p:sp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3024167" y="3500438"/>
          <a:ext cx="6357983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9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4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88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[spazio]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4810117" y="2714621"/>
            <a:ext cx="235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0 1 2 3 4 5 6 7 8 9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Ciao mondo</a:t>
            </a:r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it-IT" dirty="0"/>
              <a:t>39113</a:t>
            </a:r>
          </a:p>
        </p:txBody>
      </p:sp>
      <p:sp>
        <p:nvSpPr>
          <p:cNvPr id="6" name="Rettangolo 5"/>
          <p:cNvSpPr/>
          <p:nvPr/>
        </p:nvSpPr>
        <p:spPr>
          <a:xfrm>
            <a:off x="3810000" y="642918"/>
            <a:ext cx="4357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	</a:t>
            </a:r>
          </a:p>
        </p:txBody>
      </p:sp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3024167" y="3500438"/>
          <a:ext cx="6357983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9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4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88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[spazio]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4810117" y="2714621"/>
            <a:ext cx="235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0 1 2 3 4 5 6 7 8 9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Ciao mondo</a:t>
            </a:r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it-IT" dirty="0"/>
              <a:t>39113</a:t>
            </a:r>
          </a:p>
        </p:txBody>
      </p:sp>
      <p:sp>
        <p:nvSpPr>
          <p:cNvPr id="6" name="Rettangolo 5"/>
          <p:cNvSpPr/>
          <p:nvPr/>
        </p:nvSpPr>
        <p:spPr>
          <a:xfrm>
            <a:off x="3810000" y="642918"/>
            <a:ext cx="4357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	</a:t>
            </a:r>
          </a:p>
        </p:txBody>
      </p:sp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3024167" y="3500438"/>
          <a:ext cx="6357983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9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4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88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[spazio]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4810117" y="2714621"/>
            <a:ext cx="235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0 1 2 3 4 5 6 7 8 9</a:t>
            </a:r>
          </a:p>
        </p:txBody>
      </p:sp>
      <p:sp>
        <p:nvSpPr>
          <p:cNvPr id="10" name="Per 9"/>
          <p:cNvSpPr/>
          <p:nvPr/>
        </p:nvSpPr>
        <p:spPr>
          <a:xfrm>
            <a:off x="1095340" y="-785842"/>
            <a:ext cx="10001320" cy="7929618"/>
          </a:xfrm>
          <a:prstGeom prst="mathMultiply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Ciao mondo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1981200" y="1600200"/>
          <a:ext cx="822960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3810000" y="642918"/>
            <a:ext cx="4357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	</a:t>
            </a:r>
          </a:p>
        </p:txBody>
      </p:sp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3024167" y="3500438"/>
          <a:ext cx="6357983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9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4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88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[spazio]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4810117" y="2714621"/>
            <a:ext cx="235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0 1 2 3 4 5 6 7 8 9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Ciao mondo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1981200" y="1600200"/>
          <a:ext cx="822960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11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3810000" y="642918"/>
            <a:ext cx="4357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	</a:t>
            </a:r>
          </a:p>
        </p:txBody>
      </p:sp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3024167" y="3500438"/>
          <a:ext cx="6357983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9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4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88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[spazio]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4810117" y="2714621"/>
            <a:ext cx="235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0 1 2 3 4 5 6 7 8 9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32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olo 1"/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Ciao mondo</a:t>
            </a:r>
            <a:br>
              <a:rPr lang="en-US"/>
            </a:br>
            <a:br>
              <a:rPr lang="en-US"/>
            </a:br>
            <a:r>
              <a:rPr lang="en-US"/>
              <a:t>Codifica con 21 tesserine</a:t>
            </a:r>
            <a:br>
              <a:rPr lang="en-US"/>
            </a:br>
            <a:r>
              <a:rPr lang="en-US"/>
              <a:t>(+ spazio)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24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Ciao mondo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1981200" y="1600200"/>
          <a:ext cx="822960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11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3810000" y="642918"/>
            <a:ext cx="4357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	</a:t>
            </a:r>
          </a:p>
        </p:txBody>
      </p:sp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3024167" y="3500438"/>
          <a:ext cx="6357983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9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4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88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[spazio]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4810117" y="2714621"/>
            <a:ext cx="235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0 1 2 3 4 5 6 7 8 9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Ciao mondo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1981200" y="1600200"/>
          <a:ext cx="822960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11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3810000" y="642918"/>
            <a:ext cx="4357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	</a:t>
            </a:r>
          </a:p>
        </p:txBody>
      </p:sp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3024167" y="3500438"/>
          <a:ext cx="6357983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9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4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88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[spazio]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4810117" y="2714621"/>
            <a:ext cx="235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0 1 2 3 4 5 6 7 8 9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Ciao mondo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1981200" y="1600200"/>
          <a:ext cx="822960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11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3810000" y="642918"/>
            <a:ext cx="4357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	</a:t>
            </a:r>
          </a:p>
        </p:txBody>
      </p:sp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3024167" y="3500438"/>
          <a:ext cx="6357983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9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4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88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[spazio]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4810117" y="2714621"/>
            <a:ext cx="235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0 1 2 3 4 5 6 7 8 9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Ciao mondo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1981200" y="1600200"/>
          <a:ext cx="822960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11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3810000" y="642918"/>
            <a:ext cx="4357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	</a:t>
            </a:r>
          </a:p>
        </p:txBody>
      </p:sp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3024167" y="3500438"/>
          <a:ext cx="6357983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9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4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88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[spazio]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4810117" y="2714621"/>
            <a:ext cx="235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0 1 2 3 4 5 6 7 8 9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Ciao mondo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1981200" y="1600200"/>
          <a:ext cx="822960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11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3810000" y="642918"/>
            <a:ext cx="4357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	</a:t>
            </a:r>
          </a:p>
        </p:txBody>
      </p:sp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3024167" y="3500438"/>
          <a:ext cx="6357983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9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4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88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[spazio]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5738810" y="2714621"/>
            <a:ext cx="564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0 1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Ciao mondo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1981200" y="1600200"/>
          <a:ext cx="822960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11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3810000" y="642918"/>
            <a:ext cx="4357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	</a:t>
            </a:r>
          </a:p>
        </p:txBody>
      </p:sp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3024167" y="3500438"/>
          <a:ext cx="6357983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9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4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88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[spazio]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Rettangolo 7"/>
          <p:cNvSpPr/>
          <p:nvPr/>
        </p:nvSpPr>
        <p:spPr>
          <a:xfrm>
            <a:off x="6238876" y="2714620"/>
            <a:ext cx="357190" cy="3571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5667372" y="2714620"/>
            <a:ext cx="357190" cy="35719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Ciao mondo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1981200" y="1600200"/>
          <a:ext cx="822960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11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3810000" y="642918"/>
            <a:ext cx="4357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	</a:t>
            </a:r>
          </a:p>
        </p:txBody>
      </p:sp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3024167" y="3500438"/>
          <a:ext cx="6357983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9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4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88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it-IT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[spazio]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Rettangolo 7"/>
          <p:cNvSpPr/>
          <p:nvPr/>
        </p:nvSpPr>
        <p:spPr>
          <a:xfrm>
            <a:off x="6238876" y="2714620"/>
            <a:ext cx="357190" cy="3571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5667372" y="2714620"/>
            <a:ext cx="357190" cy="35719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13074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Ciao mondo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1981200" y="1384176"/>
          <a:ext cx="822960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11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3810000" y="642918"/>
            <a:ext cx="4357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	</a:t>
            </a:r>
          </a:p>
        </p:txBody>
      </p:sp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3024167" y="3500438"/>
          <a:ext cx="6357983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9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4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88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01001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00010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01010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00011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01011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00100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01100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00101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01101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00110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01110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[spazio]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00111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01111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>
                          <a:sym typeface="Wingdings" pitchFamily="2" charset="2"/>
                        </a:rPr>
                        <a:t>....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5738810" y="2714621"/>
            <a:ext cx="564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0 1</a:t>
            </a:r>
          </a:p>
        </p:txBody>
      </p:sp>
      <p:graphicFrame>
        <p:nvGraphicFramePr>
          <p:cNvPr id="8" name="Segnaposto contenuto 3"/>
          <p:cNvGraphicFramePr>
            <a:graphicFrameLocks/>
          </p:cNvGraphicFramePr>
          <p:nvPr/>
        </p:nvGraphicFramePr>
        <p:xfrm>
          <a:off x="1991544" y="1834024"/>
          <a:ext cx="822960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11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Segnaposto contenuto 3"/>
          <p:cNvGraphicFramePr>
            <a:graphicFrameLocks/>
          </p:cNvGraphicFramePr>
          <p:nvPr/>
        </p:nvGraphicFramePr>
        <p:xfrm>
          <a:off x="1991544" y="2276872"/>
          <a:ext cx="411480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11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Ciao mondo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1991544" y="1384176"/>
          <a:ext cx="822960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11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3810000" y="642918"/>
            <a:ext cx="4357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	</a:t>
            </a:r>
          </a:p>
        </p:txBody>
      </p:sp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3024167" y="3500438"/>
          <a:ext cx="6357983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9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4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88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01001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00010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01010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00011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01011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00100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01100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00101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01101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00110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01110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[spazio]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00111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01111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>
                          <a:sym typeface="Wingdings" pitchFamily="2" charset="2"/>
                        </a:rPr>
                        <a:t>....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5738810" y="2714621"/>
            <a:ext cx="564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0 1</a:t>
            </a:r>
          </a:p>
        </p:txBody>
      </p:sp>
      <p:graphicFrame>
        <p:nvGraphicFramePr>
          <p:cNvPr id="8" name="Segnaposto contenuto 3"/>
          <p:cNvGraphicFramePr>
            <a:graphicFrameLocks/>
          </p:cNvGraphicFramePr>
          <p:nvPr/>
        </p:nvGraphicFramePr>
        <p:xfrm>
          <a:off x="1991544" y="1834024"/>
          <a:ext cx="822960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11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Segnaposto contenuto 3"/>
          <p:cNvGraphicFramePr>
            <a:graphicFrameLocks/>
          </p:cNvGraphicFramePr>
          <p:nvPr/>
        </p:nvGraphicFramePr>
        <p:xfrm>
          <a:off x="1991544" y="2276872"/>
          <a:ext cx="411480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11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14255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Ciao mondo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1991544" y="1384176"/>
          <a:ext cx="822960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11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3810000" y="642918"/>
            <a:ext cx="4357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	</a:t>
            </a:r>
          </a:p>
        </p:txBody>
      </p:sp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3024167" y="3500438"/>
          <a:ext cx="6357983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9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4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88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01001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00010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01010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00011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01011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00100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01100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00101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01101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00110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01110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[spazio]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00111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01111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>
                          <a:sym typeface="Wingdings" pitchFamily="2" charset="2"/>
                        </a:rPr>
                        <a:t>....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5738810" y="2714621"/>
            <a:ext cx="564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0 1</a:t>
            </a:r>
          </a:p>
        </p:txBody>
      </p:sp>
      <p:graphicFrame>
        <p:nvGraphicFramePr>
          <p:cNvPr id="8" name="Segnaposto contenuto 3"/>
          <p:cNvGraphicFramePr>
            <a:graphicFrameLocks/>
          </p:cNvGraphicFramePr>
          <p:nvPr/>
        </p:nvGraphicFramePr>
        <p:xfrm>
          <a:off x="1991544" y="1834024"/>
          <a:ext cx="822960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11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Segnaposto contenuto 3"/>
          <p:cNvGraphicFramePr>
            <a:graphicFrameLocks/>
          </p:cNvGraphicFramePr>
          <p:nvPr/>
        </p:nvGraphicFramePr>
        <p:xfrm>
          <a:off x="1991544" y="2276872"/>
          <a:ext cx="411480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11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1253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it-IT" dirty="0"/>
              <a:t>Ciao mondo</a:t>
            </a:r>
          </a:p>
        </p:txBody>
      </p:sp>
      <p:graphicFrame>
        <p:nvGraphicFramePr>
          <p:cNvPr id="3" name="Segnaposto contenuto 3"/>
          <p:cNvGraphicFramePr>
            <a:graphicFrameLocks noGrp="1"/>
          </p:cNvGraphicFramePr>
          <p:nvPr>
            <p:ph idx="1"/>
          </p:nvPr>
        </p:nvGraphicFramePr>
        <p:xfrm>
          <a:off x="1981200" y="1600200"/>
          <a:ext cx="822960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57625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Ciao mondo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1991544" y="1384176"/>
          <a:ext cx="822960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11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/>
                        <a:t>…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/>
                        <a:t>…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/>
                        <a:t>…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/>
                        <a:t>…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/>
                        <a:t>…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3810000" y="642918"/>
            <a:ext cx="4357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	</a:t>
            </a:r>
          </a:p>
        </p:txBody>
      </p:sp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3024167" y="3500438"/>
          <a:ext cx="6357983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9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4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88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01001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00010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01010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00011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01011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00100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01100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00101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01101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00110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01110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[spazio]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00111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01111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01000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>
                          <a:sym typeface="Wingdings" pitchFamily="2" charset="2"/>
                        </a:rPr>
                        <a:t>....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5738810" y="2714621"/>
            <a:ext cx="564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0 1</a:t>
            </a:r>
          </a:p>
        </p:txBody>
      </p:sp>
      <p:graphicFrame>
        <p:nvGraphicFramePr>
          <p:cNvPr id="8" name="Segnaposto contenuto 3"/>
          <p:cNvGraphicFramePr>
            <a:graphicFrameLocks/>
          </p:cNvGraphicFramePr>
          <p:nvPr/>
        </p:nvGraphicFramePr>
        <p:xfrm>
          <a:off x="1991544" y="1834024"/>
          <a:ext cx="822960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11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Segnaposto contenuto 3"/>
          <p:cNvGraphicFramePr>
            <a:graphicFrameLocks/>
          </p:cNvGraphicFramePr>
          <p:nvPr/>
        </p:nvGraphicFramePr>
        <p:xfrm>
          <a:off x="1991544" y="2276872"/>
          <a:ext cx="411480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11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114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07334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7422" y="1738059"/>
            <a:ext cx="2976141" cy="3333749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br>
              <a:rPr lang="en-US" sz="1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it-IT" sz="2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Una tabella di associazioni biunivoche e convenzionali tra gli elementi di un repertorio di caratteri (i fenomeni che intendiamo codificare) e codici numerici (punti codice o veicoli segnici)</a:t>
            </a:r>
            <a:br>
              <a:rPr lang="en-US" sz="1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1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1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1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3805D9D-C1E2-88CA-0868-46904ABB92C7}"/>
              </a:ext>
            </a:extLst>
          </p:cNvPr>
          <p:cNvSpPr txBox="1"/>
          <p:nvPr/>
        </p:nvSpPr>
        <p:spPr>
          <a:xfrm>
            <a:off x="2966495" y="614837"/>
            <a:ext cx="62590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kern="1200" dirty="0">
                <a:latin typeface="+mj-lt"/>
                <a:ea typeface="+mj-ea"/>
                <a:cs typeface="+mj-cs"/>
              </a:rPr>
              <a:t>Set </a:t>
            </a:r>
            <a:r>
              <a:rPr lang="it-IT" sz="3200" b="1" kern="1200" dirty="0">
                <a:latin typeface="+mj-lt"/>
                <a:ea typeface="+mj-ea"/>
                <a:cs typeface="+mj-cs"/>
              </a:rPr>
              <a:t>di caratteri / codice / </a:t>
            </a:r>
            <a:r>
              <a:rPr lang="en-US" sz="3200" b="1" kern="1200" dirty="0">
                <a:latin typeface="+mj-lt"/>
                <a:ea typeface="+mj-ea"/>
                <a:cs typeface="+mj-cs"/>
              </a:rPr>
              <a:t>charset</a:t>
            </a:r>
            <a:endParaRPr lang="it-IT" sz="32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E768C3B-981C-0906-CFAE-01729D27B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835" y="1738059"/>
            <a:ext cx="4419600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508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712EA3-D3AF-9946-BB2B-48372FDAD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it-IT" sz="36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Per riassumere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834CA43-22D3-9DFB-0167-2D38A99F4A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733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B88559-B412-5F48-BC93-ABC8F5ACB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it-IT" sz="1800" dirty="0"/>
              <a:t>simboli di un determinato sistema di scrittura (il </a:t>
            </a:r>
            <a:r>
              <a:rPr lang="it-IT" sz="1800" dirty="0" err="1">
                <a:highlight>
                  <a:srgbClr val="FF00FF"/>
                </a:highlight>
              </a:rPr>
              <a:t>character</a:t>
            </a:r>
            <a:r>
              <a:rPr lang="it-IT" sz="1800" dirty="0">
                <a:highlight>
                  <a:srgbClr val="FF00FF"/>
                </a:highlight>
              </a:rPr>
              <a:t> set</a:t>
            </a:r>
            <a:r>
              <a:rPr lang="it-IT" sz="1800" dirty="0"/>
              <a:t>) </a:t>
            </a:r>
          </a:p>
          <a:p>
            <a:r>
              <a:rPr lang="it-IT" sz="1800" dirty="0"/>
              <a:t>la sequenza di valori binari (il </a:t>
            </a:r>
            <a:r>
              <a:rPr lang="it-IT" sz="1800" dirty="0">
                <a:highlight>
                  <a:srgbClr val="FF00FF"/>
                </a:highlight>
              </a:rPr>
              <a:t>code set</a:t>
            </a:r>
            <a:r>
              <a:rPr lang="it-IT" sz="1800" dirty="0"/>
              <a:t>). </a:t>
            </a:r>
          </a:p>
          <a:p>
            <a:r>
              <a:rPr lang="it-IT" sz="1800" dirty="0"/>
              <a:t>I due set e le relazioni che li collegano definiscono un </a:t>
            </a:r>
            <a:r>
              <a:rPr lang="it-IT" sz="1800" dirty="0" err="1">
                <a:highlight>
                  <a:srgbClr val="FF00FF"/>
                </a:highlight>
              </a:rPr>
              <a:t>coded</a:t>
            </a:r>
            <a:r>
              <a:rPr lang="it-IT" sz="1800" dirty="0">
                <a:highlight>
                  <a:srgbClr val="FF00FF"/>
                </a:highlight>
              </a:rPr>
              <a:t> </a:t>
            </a:r>
            <a:r>
              <a:rPr lang="it-IT" sz="1800" dirty="0" err="1">
                <a:highlight>
                  <a:srgbClr val="FF00FF"/>
                </a:highlight>
              </a:rPr>
              <a:t>character</a:t>
            </a:r>
            <a:r>
              <a:rPr lang="it-IT" sz="1800" dirty="0">
                <a:highlight>
                  <a:srgbClr val="FF00FF"/>
                </a:highlight>
              </a:rPr>
              <a:t> set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r>
              <a:rPr lang="it-IT" sz="1800" u="sng" dirty="0"/>
              <a:t>NB. In questo contesto un carattere è inteso come entità astratta, distinta dalla possibile rappresentazione grafica (glifo)</a:t>
            </a:r>
          </a:p>
          <a:p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7002730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241,717 Code Wallpaper Royalty-Free Photos and Stock Images | Shutterstock">
            <a:extLst>
              <a:ext uri="{FF2B5EF4-FFF2-40B4-BE49-F238E27FC236}">
                <a16:creationId xmlns:a16="http://schemas.microsoft.com/office/drawing/2014/main" id="{ED822E72-7EAD-13E3-A091-09E61D8C3D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r="558"/>
          <a:stretch/>
        </p:blipFill>
        <p:spPr bwMode="auto">
          <a:xfrm>
            <a:off x="3522468" y="10"/>
            <a:ext cx="86695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9" name="Rectangle 5128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33" name="Rectangle 513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20602" y="2000978"/>
            <a:ext cx="4118173" cy="12508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it-IT" sz="3200" b="0" i="0" dirty="0">
                <a:solidFill>
                  <a:schemeClr val="bg1"/>
                </a:solidFill>
                <a:effectLst/>
              </a:rPr>
              <a:t>Tabella</a:t>
            </a:r>
            <a:r>
              <a:rPr lang="en-US" sz="3200" b="0" i="0" dirty="0">
                <a:solidFill>
                  <a:schemeClr val="bg1"/>
                </a:solidFill>
                <a:effectLst/>
              </a:rPr>
              <a:t> ASCII </a:t>
            </a:r>
            <a:endParaRPr lang="en-US" sz="3200" dirty="0">
              <a:solidFill>
                <a:schemeClr val="bg1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b="0" i="0" dirty="0">
                <a:solidFill>
                  <a:schemeClr val="bg1"/>
                </a:solidFill>
                <a:effectLst/>
              </a:rPr>
              <a:t>American Standard Code for Information Interchange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F2BBFF4-E6D9-D852-8755-A8BECB9566E2}"/>
              </a:ext>
            </a:extLst>
          </p:cNvPr>
          <p:cNvSpPr txBox="1"/>
          <p:nvPr/>
        </p:nvSpPr>
        <p:spPr>
          <a:xfrm>
            <a:off x="385803" y="6115992"/>
            <a:ext cx="1829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 ASCII a binario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313DFE1-9953-085C-FAFE-6F1506980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15" y="4457671"/>
            <a:ext cx="1658321" cy="165832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3FDEED4-9551-C7E9-837D-E4BAD662E3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892" y="795174"/>
            <a:ext cx="902229" cy="90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516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B49682B-670E-18B5-DA9C-8760A0941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1863"/>
            <a:ext cx="12192000" cy="338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E6E3EDB-E0EF-6C12-B58A-5A87461EBC38}"/>
              </a:ext>
            </a:extLst>
          </p:cNvPr>
          <p:cNvSpPr txBox="1"/>
          <p:nvPr/>
        </p:nvSpPr>
        <p:spPr>
          <a:xfrm>
            <a:off x="661538" y="603485"/>
            <a:ext cx="609708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0" dirty="0" err="1">
                <a:solidFill>
                  <a:srgbClr val="000000"/>
                </a:solidFill>
                <a:effectLst/>
                <a:latin typeface="Avenir" panose="02000503020000020003" pitchFamily="2" charset="0"/>
              </a:rPr>
              <a:t>bias</a:t>
            </a:r>
            <a:r>
              <a:rPr lang="it-IT" b="0" i="0" dirty="0">
                <a:solidFill>
                  <a:srgbClr val="000000"/>
                </a:solidFill>
                <a:effectLst/>
                <a:latin typeface="Avenir" panose="02000503020000020003" pitchFamily="2" charset="0"/>
              </a:rPr>
              <a:t> </a:t>
            </a:r>
            <a:r>
              <a:rPr lang="it-IT" b="0" i="1" dirty="0">
                <a:solidFill>
                  <a:srgbClr val="000000"/>
                </a:solidFill>
                <a:effectLst/>
                <a:latin typeface="Avenir" panose="02000503020000020003" pitchFamily="2" charset="0"/>
              </a:rPr>
              <a:t>s. m. </a:t>
            </a:r>
            <a:r>
              <a:rPr lang="it-IT" b="0" i="1" dirty="0" err="1">
                <a:solidFill>
                  <a:srgbClr val="000000"/>
                </a:solidFill>
                <a:effectLst/>
                <a:latin typeface="Avenir" panose="02000503020000020003" pitchFamily="2" charset="0"/>
              </a:rPr>
              <a:t>inv</a:t>
            </a:r>
            <a:r>
              <a:rPr lang="it-IT" b="0" i="1" dirty="0">
                <a:solidFill>
                  <a:srgbClr val="000000"/>
                </a:solidFill>
                <a:effectLst/>
                <a:latin typeface="Avenir" panose="02000503020000020003" pitchFamily="2" charset="0"/>
              </a:rPr>
              <a:t>.</a:t>
            </a:r>
            <a:r>
              <a:rPr lang="it-IT" b="0" i="0" dirty="0">
                <a:solidFill>
                  <a:srgbClr val="000000"/>
                </a:solidFill>
                <a:effectLst/>
                <a:latin typeface="Avenir" panose="02000503020000020003" pitchFamily="2" charset="0"/>
              </a:rPr>
              <a:t> Distorsione cognitiva, determinata da pregiudizi, che è causa di previsioni sbagliate. ◆ I pregiudizi algoritmici sono una delle principali ombre che pesano sul futuro (già in molti casi “presente”) dei sistemi di intelligenza artificiale. I pregiudizi (</a:t>
            </a:r>
            <a:r>
              <a:rPr lang="it-IT" b="0" i="1" dirty="0" err="1">
                <a:solidFill>
                  <a:srgbClr val="000000"/>
                </a:solidFill>
                <a:effectLst/>
                <a:latin typeface="Avenir" panose="02000503020000020003" pitchFamily="2" charset="0"/>
              </a:rPr>
              <a:t>bias</a:t>
            </a:r>
            <a:r>
              <a:rPr lang="it-IT" b="0" i="0" dirty="0">
                <a:solidFill>
                  <a:srgbClr val="000000"/>
                </a:solidFill>
                <a:effectLst/>
                <a:latin typeface="Avenir" panose="02000503020000020003" pitchFamily="2" charset="0"/>
              </a:rPr>
              <a:t>) rendono inaffidabili, parziali e potenzialmente pericolosi. Perché i rischi in tal senso siano limitati il più possibile, serve un’etica dei dati…</a:t>
            </a:r>
          </a:p>
          <a:p>
            <a:endParaRPr lang="it-IT" b="0" i="0" dirty="0">
              <a:solidFill>
                <a:srgbClr val="000000"/>
              </a:solidFill>
              <a:effectLst/>
              <a:latin typeface="Avenir" panose="02000503020000020003" pitchFamily="2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26FF902-C1D6-0BD9-27F7-CEE4FA5F0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9865" y="1084268"/>
            <a:ext cx="2095500" cy="21717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A0A2946-C898-EA16-3753-0419FA96C126}"/>
              </a:ext>
            </a:extLst>
          </p:cNvPr>
          <p:cNvSpPr txBox="1"/>
          <p:nvPr/>
        </p:nvSpPr>
        <p:spPr>
          <a:xfrm>
            <a:off x="7169865" y="437937"/>
            <a:ext cx="44635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Avenir" panose="02000503020000020003" pitchFamily="2" charset="0"/>
              </a:rPr>
              <a:t>Treccani</a:t>
            </a:r>
          </a:p>
          <a:p>
            <a:r>
              <a:rPr lang="it-IT" i="1" dirty="0">
                <a:solidFill>
                  <a:srgbClr val="000000"/>
                </a:solidFill>
                <a:latin typeface="Avenir" panose="02000503020000020003" pitchFamily="2" charset="0"/>
              </a:rPr>
              <a:t>Dizionario dei Neologismi </a:t>
            </a:r>
            <a:r>
              <a:rPr lang="it-IT" dirty="0">
                <a:solidFill>
                  <a:srgbClr val="000000"/>
                </a:solidFill>
                <a:latin typeface="Avenir" panose="02000503020000020003" pitchFamily="2" charset="0"/>
              </a:rPr>
              <a:t>2004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204966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B49682B-670E-18B5-DA9C-8760A0941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1863"/>
            <a:ext cx="12192000" cy="338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E6E3EDB-E0EF-6C12-B58A-5A87461EBC38}"/>
              </a:ext>
            </a:extLst>
          </p:cNvPr>
          <p:cNvSpPr txBox="1"/>
          <p:nvPr/>
        </p:nvSpPr>
        <p:spPr>
          <a:xfrm>
            <a:off x="661538" y="603485"/>
            <a:ext cx="609708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0000"/>
                </a:solidFill>
                <a:latin typeface="Avenir" panose="02000503020000020003" pitchFamily="2" charset="0"/>
              </a:rPr>
              <a:t>«</a:t>
            </a:r>
            <a:r>
              <a:rPr lang="it-IT" b="1" i="0" dirty="0">
                <a:solidFill>
                  <a:srgbClr val="000000"/>
                </a:solidFill>
                <a:effectLst/>
                <a:latin typeface="Avenir" panose="02000503020000020003" pitchFamily="2" charset="0"/>
              </a:rPr>
              <a:t>Qui va anticipata una prima riflessione: i cosiddetti standard, inclusi quelli digitali, riflettono sempre un vincolo e un «pregiudizio» (</a:t>
            </a:r>
            <a:r>
              <a:rPr lang="it-IT" b="1" i="0" dirty="0" err="1">
                <a:solidFill>
                  <a:srgbClr val="000000"/>
                </a:solidFill>
                <a:effectLst/>
                <a:latin typeface="Avenir" panose="02000503020000020003" pitchFamily="2" charset="0"/>
              </a:rPr>
              <a:t>bias</a:t>
            </a:r>
            <a:r>
              <a:rPr lang="it-IT" b="1" i="0" dirty="0">
                <a:solidFill>
                  <a:srgbClr val="000000"/>
                </a:solidFill>
                <a:effectLst/>
                <a:latin typeface="Avenir" panose="02000503020000020003" pitchFamily="2" charset="0"/>
              </a:rPr>
              <a:t>) culturale. </a:t>
            </a:r>
          </a:p>
          <a:p>
            <a:endParaRPr lang="it-IT" b="1" dirty="0">
              <a:solidFill>
                <a:srgbClr val="000000"/>
              </a:solidFill>
              <a:latin typeface="Avenir" panose="02000503020000020003" pitchFamily="2" charset="0"/>
            </a:endParaRPr>
          </a:p>
          <a:p>
            <a:r>
              <a:rPr lang="it-IT" b="1" i="0" dirty="0">
                <a:solidFill>
                  <a:srgbClr val="000000"/>
                </a:solidFill>
                <a:effectLst/>
                <a:latin typeface="Avenir" panose="02000503020000020003" pitchFamily="2" charset="0"/>
              </a:rPr>
              <a:t>La codifica non è un atto culturalmente (e dunque </a:t>
            </a:r>
            <a:r>
              <a:rPr lang="it-IT" b="1" i="1" dirty="0">
                <a:solidFill>
                  <a:srgbClr val="000000"/>
                </a:solidFill>
                <a:effectLst/>
                <a:latin typeface="Avenir" panose="02000503020000020003" pitchFamily="2" charset="0"/>
              </a:rPr>
              <a:t>politicamente</a:t>
            </a:r>
            <a:r>
              <a:rPr lang="it-IT" b="1" dirty="0">
                <a:solidFill>
                  <a:srgbClr val="000000"/>
                </a:solidFill>
                <a:effectLst/>
                <a:latin typeface="Avenir" panose="02000503020000020003" pitchFamily="2" charset="0"/>
              </a:rPr>
              <a:t>) neutro, ma tende ad assorbire e a sovrapporsi con i discorsi e le pratiche egemoniche che sono normalmente invisibili alla superficie della tecnologia»</a:t>
            </a:r>
            <a:endParaRPr lang="it-IT" b="0" i="0" dirty="0">
              <a:solidFill>
                <a:srgbClr val="000000"/>
              </a:solidFill>
              <a:effectLst/>
              <a:latin typeface="Avenir" panose="02000503020000020003" pitchFamily="2" charset="0"/>
            </a:endParaRPr>
          </a:p>
          <a:p>
            <a:endParaRPr lang="it-IT" b="0" i="0" dirty="0">
              <a:solidFill>
                <a:srgbClr val="000000"/>
              </a:solidFill>
              <a:effectLst/>
              <a:latin typeface="Avenir" panose="02000503020000020003" pitchFamily="2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A0A2946-C898-EA16-3753-0419FA96C126}"/>
              </a:ext>
            </a:extLst>
          </p:cNvPr>
          <p:cNvSpPr txBox="1"/>
          <p:nvPr/>
        </p:nvSpPr>
        <p:spPr>
          <a:xfrm>
            <a:off x="7169865" y="437937"/>
            <a:ext cx="44635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Avenir" panose="02000503020000020003" pitchFamily="2" charset="0"/>
              </a:rPr>
              <a:t>Fiormonte (2018: 12-13)</a:t>
            </a: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EBDFEA1-8C2A-BD64-B11B-0D5ADC430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7696" y="807269"/>
            <a:ext cx="21590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660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" r="3798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Le tabelle di codici — qualunque esse siano — ci permettono di compiere quella che possiamo definire </a:t>
            </a:r>
            <a:r>
              <a:rPr lang="en-US" sz="1700" u="sng"/>
              <a:t>l’operazione “nucleare” per l’utilizzazione dell’informatica nel settore umanistico </a:t>
            </a:r>
            <a:r>
              <a:rPr lang="en-US" sz="1700"/>
              <a:t>(ma ovviamente anche in tutti gli altri campi), e cioè la scrittura, rappresentano l’elemento minimo, ma non sufficiente </a:t>
            </a:r>
            <a:r>
              <a:rPr lang="en-US" sz="1700" u="sng"/>
              <a:t>per la costruzione “modello del testo” </a:t>
            </a:r>
            <a:r>
              <a:rPr lang="en-US" sz="1700"/>
              <a:t>che vogliamo creare e al quale rivolgiamo le nostre domande per avere risposte sul testo stesso.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Gigliozzi (1997: 103).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3814581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1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it-IT" sz="6000">
                <a:solidFill>
                  <a:schemeClr val="bg1"/>
                </a:solidFill>
              </a:rPr>
              <a:t>Quanti bit ci servono?</a:t>
            </a:r>
          </a:p>
        </p:txBody>
      </p:sp>
      <p:graphicFrame>
        <p:nvGraphicFramePr>
          <p:cNvPr id="19" name="Segnaposto contenuto 5">
            <a:extLst>
              <a:ext uri="{FF2B5EF4-FFF2-40B4-BE49-F238E27FC236}">
                <a16:creationId xmlns:a16="http://schemas.microsoft.com/office/drawing/2014/main" id="{81C030B7-D7F5-4B2F-8932-EDD898BD53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0076859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631433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5EFDDD3-C44D-404A-9A5F-D32DFED676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3" b="2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it-IT" sz="4000"/>
              <a:t>Quanti bit ci servono?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it-IT" sz="2000"/>
              <a:t>1 bit  -&gt; 2 punti</a:t>
            </a:r>
          </a:p>
          <a:p>
            <a:r>
              <a:rPr lang="it-IT" sz="2000"/>
              <a:t>2 bit  -&gt; 4 punti</a:t>
            </a:r>
          </a:p>
          <a:p>
            <a:r>
              <a:rPr lang="it-IT" sz="2000"/>
              <a:t>3 bit  -&gt; 8  punti</a:t>
            </a:r>
          </a:p>
          <a:p>
            <a:r>
              <a:rPr lang="it-IT" sz="2000"/>
              <a:t>n bit -&gt; 2</a:t>
            </a:r>
            <a:r>
              <a:rPr lang="it-IT" sz="2000" baseline="30000"/>
              <a:t>n</a:t>
            </a:r>
            <a:r>
              <a:rPr lang="it-IT" sz="2000"/>
              <a:t> punti</a:t>
            </a:r>
            <a:endParaRPr lang="it-IT" sz="2000" baseline="30000"/>
          </a:p>
        </p:txBody>
      </p:sp>
    </p:spTree>
    <p:extLst>
      <p:ext uri="{BB962C8B-B14F-4D97-AF65-F5344CB8AC3E}">
        <p14:creationId xmlns:p14="http://schemas.microsoft.com/office/powerpoint/2010/main" val="29024308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it-IT" sz="5400"/>
              <a:t>ASCII</a:t>
            </a:r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500" dirty="0"/>
              <a:t>7 bit–&gt; 128 punti (2</a:t>
            </a:r>
            <a:r>
              <a:rPr lang="it-IT" sz="1500" baseline="30000" dirty="0"/>
              <a:t>7</a:t>
            </a:r>
            <a:r>
              <a:rPr lang="it-IT" sz="1500" dirty="0"/>
              <a:t>)</a:t>
            </a:r>
          </a:p>
          <a:p>
            <a:pPr marL="0" indent="0">
              <a:buNone/>
            </a:pPr>
            <a:br>
              <a:rPr lang="it-IT" sz="1500" dirty="0"/>
            </a:br>
            <a:r>
              <a:rPr lang="it-IT" sz="1500" dirty="0"/>
              <a:t>ASCII esteso (8 bit) –&gt; 256 punti (2</a:t>
            </a:r>
            <a:r>
              <a:rPr lang="it-IT" sz="1500" baseline="30000" dirty="0"/>
              <a:t>8</a:t>
            </a:r>
            <a:r>
              <a:rPr lang="it-IT" sz="1500" dirty="0"/>
              <a:t>)</a:t>
            </a:r>
          </a:p>
          <a:p>
            <a:pPr marL="0" indent="0">
              <a:buNone/>
            </a:pPr>
            <a:endParaRPr lang="it-IT" sz="1500" dirty="0"/>
          </a:p>
          <a:p>
            <a:pPr marL="0" indent="0">
              <a:buNone/>
            </a:pPr>
            <a:r>
              <a:rPr lang="it-IT" sz="1500" dirty="0"/>
              <a:t>Con la “famiglia” ISO-8859 sono state create diverse specifiche per favorire la standardizzazione anche al di fuori dell’Europa occidentale.</a:t>
            </a:r>
          </a:p>
          <a:p>
            <a:pPr marL="0" indent="0">
              <a:buNone/>
            </a:pPr>
            <a:endParaRPr lang="it-IT" sz="1500" dirty="0"/>
          </a:p>
          <a:p>
            <a:pPr marL="0" indent="0">
              <a:buNone/>
            </a:pPr>
            <a:r>
              <a:rPr lang="it-IT" sz="1500" dirty="0"/>
              <a:t>Ogni tabella della famiglia coincide ed è compatibile con ASCII e con le altre famiglie nei primi 128 punti e riserva le restanti posizioni per i caratteri dei diversi sistemi grafici.</a:t>
            </a:r>
          </a:p>
        </p:txBody>
      </p:sp>
      <p:pic>
        <p:nvPicPr>
          <p:cNvPr id="1026" name="Picture 2" descr="person using MacBook Pro">
            <a:extLst>
              <a:ext uri="{FF2B5EF4-FFF2-40B4-BE49-F238E27FC236}">
                <a16:creationId xmlns:a16="http://schemas.microsoft.com/office/drawing/2014/main" id="{F825C3DD-2838-8249-A818-D967C88D8F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" r="28764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377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Ciao mondo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1981200" y="1600200"/>
          <a:ext cx="822960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3810000" y="642918"/>
            <a:ext cx="4357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	</a:t>
            </a:r>
          </a:p>
        </p:txBody>
      </p:sp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3024166" y="3500438"/>
          <a:ext cx="6096000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[spazio]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15ADAE-91F4-55F1-11AC-1BF0C866C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644" y="371181"/>
            <a:ext cx="10515600" cy="1325563"/>
          </a:xfrm>
        </p:spPr>
        <p:txBody>
          <a:bodyPr/>
          <a:lstStyle/>
          <a:p>
            <a:r>
              <a:rPr lang="it-IT" dirty="0"/>
              <a:t>Famiglia ISO-8859</a:t>
            </a: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57D5A191-ED37-D0B5-B9C3-73FFAE200A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96236"/>
              </p:ext>
            </p:extLst>
          </p:nvPr>
        </p:nvGraphicFramePr>
        <p:xfrm>
          <a:off x="777644" y="1452397"/>
          <a:ext cx="10515600" cy="29768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516618">
                  <a:extLst>
                    <a:ext uri="{9D8B030D-6E8A-4147-A177-3AD203B41FA5}">
                      <a16:colId xmlns:a16="http://schemas.microsoft.com/office/drawing/2014/main" val="4004743950"/>
                    </a:ext>
                  </a:extLst>
                </a:gridCol>
                <a:gridCol w="7998982">
                  <a:extLst>
                    <a:ext uri="{9D8B030D-6E8A-4147-A177-3AD203B41FA5}">
                      <a16:colId xmlns:a16="http://schemas.microsoft.com/office/drawing/2014/main" val="3068620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ISO-Latin-1 (ISO-8859-1)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Lingue dell’Europa occidentale</a:t>
                      </a:r>
                      <a:br>
                        <a:rPr lang="it-IT" dirty="0"/>
                      </a:br>
                      <a:r>
                        <a:rPr lang="it-IT" sz="1400" b="0" dirty="0"/>
                        <a:t>(italiano, francese, tedesco, lingue scandinave, spagnolo, islandese, ecc.)</a:t>
                      </a:r>
                    </a:p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683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/>
                        <a:t>ISO-Latin-2 (ISO-8859-2)</a:t>
                      </a:r>
                      <a:r>
                        <a:rPr lang="it-IT" dirty="0"/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/>
                        <a:t>Lingue slave in alfabeto latino</a:t>
                      </a:r>
                    </a:p>
                    <a:p>
                      <a:r>
                        <a:rPr lang="it-IT" b="0" dirty="0"/>
                        <a:t>(polacco, ceco, ecc.)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425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ISO-8859-5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/>
                        <a:t>Alfabeto cirillico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4017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/>
                        <a:t>ISO-8859-6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/>
                        <a:t>Alfabeto arabo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535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/>
                        <a:t>ISO-8859-7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/>
                        <a:t>Alfabeto greco moderno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840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/>
                        <a:t>ISO-8859-8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1" dirty="0"/>
                        <a:t>Alfabeto ebraico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76881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68474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57D5A191-ED37-D0B5-B9C3-73FFAE200A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817706"/>
              </p:ext>
            </p:extLst>
          </p:nvPr>
        </p:nvGraphicFramePr>
        <p:xfrm>
          <a:off x="371910" y="2490316"/>
          <a:ext cx="6804005" cy="38811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378161">
                  <a:extLst>
                    <a:ext uri="{9D8B030D-6E8A-4147-A177-3AD203B41FA5}">
                      <a16:colId xmlns:a16="http://schemas.microsoft.com/office/drawing/2014/main" val="4004743950"/>
                    </a:ext>
                  </a:extLst>
                </a:gridCol>
                <a:gridCol w="1919636">
                  <a:extLst>
                    <a:ext uri="{9D8B030D-6E8A-4147-A177-3AD203B41FA5}">
                      <a16:colId xmlns:a16="http://schemas.microsoft.com/office/drawing/2014/main" val="306862041"/>
                    </a:ext>
                  </a:extLst>
                </a:gridCol>
                <a:gridCol w="3506208">
                  <a:extLst>
                    <a:ext uri="{9D8B030D-6E8A-4147-A177-3AD203B41FA5}">
                      <a16:colId xmlns:a16="http://schemas.microsoft.com/office/drawing/2014/main" val="9923402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ISO-Latin-1 (ISO-8859-1)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0" dirty="0"/>
                        <a:t>Lingue dell’Europa occidentale</a:t>
                      </a:r>
                      <a:br>
                        <a:rPr lang="it-IT" b="0" dirty="0"/>
                      </a:br>
                      <a:endParaRPr lang="it-IT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/>
                        <a:t>ì</a:t>
                      </a:r>
                      <a:r>
                        <a:rPr lang="it-IT" dirty="0"/>
                        <a:t> </a:t>
                      </a:r>
                      <a:endParaRPr lang="it-IT" sz="1400" b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err="1"/>
                        <a:t>Entity</a:t>
                      </a:r>
                      <a:r>
                        <a:rPr lang="it-IT" sz="1400" b="1" dirty="0"/>
                        <a:t>: </a:t>
                      </a:r>
                      <a:r>
                        <a:rPr lang="it-IT" sz="1400" b="0" dirty="0"/>
                        <a:t>&amp;</a:t>
                      </a:r>
                      <a:r>
                        <a:rPr lang="it-IT" sz="1400" b="0" dirty="0" err="1"/>
                        <a:t>igrave</a:t>
                      </a:r>
                      <a:r>
                        <a:rPr lang="it-IT" sz="1400" b="0" dirty="0"/>
                        <a:t>;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err="1"/>
                        <a:t>Description</a:t>
                      </a:r>
                      <a:r>
                        <a:rPr lang="it-IT" sz="1400" b="1" dirty="0"/>
                        <a:t>: </a:t>
                      </a:r>
                      <a:r>
                        <a:rPr lang="it-IT" sz="1400" b="0" dirty="0"/>
                        <a:t>«small i grave»</a:t>
                      </a:r>
                      <a:endParaRPr lang="it-IT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683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/>
                        <a:t>ISO-Latin-2 (ISO-8859-2)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0" dirty="0"/>
                        <a:t>Lingue slave in alfabeto latino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 err="1"/>
                        <a:t>ě</a:t>
                      </a:r>
                      <a:r>
                        <a:rPr lang="it-IT" b="0" dirty="0"/>
                        <a:t> </a:t>
                      </a:r>
                      <a:endParaRPr lang="it-IT" sz="1400" b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err="1"/>
                        <a:t>Entity</a:t>
                      </a:r>
                      <a:r>
                        <a:rPr lang="it-IT" sz="1400" b="1" dirty="0"/>
                        <a:t>: </a:t>
                      </a:r>
                      <a:r>
                        <a:rPr lang="it-IT" sz="1400" b="0" dirty="0"/>
                        <a:t>&amp;</a:t>
                      </a:r>
                      <a:r>
                        <a:rPr lang="it-IT" sz="1400" b="0" dirty="0" err="1"/>
                        <a:t>ecaron</a:t>
                      </a:r>
                      <a:r>
                        <a:rPr lang="it-IT" sz="1400" b="0" dirty="0"/>
                        <a:t>;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err="1"/>
                        <a:t>Description</a:t>
                      </a:r>
                      <a:r>
                        <a:rPr lang="it-IT" sz="1400" b="1" dirty="0"/>
                        <a:t>: </a:t>
                      </a:r>
                      <a:r>
                        <a:rPr lang="it-IT" sz="1400" b="0" dirty="0"/>
                        <a:t>«Latin small </a:t>
                      </a:r>
                      <a:r>
                        <a:rPr lang="it-IT" sz="1400" b="0" dirty="0" err="1"/>
                        <a:t>letter</a:t>
                      </a:r>
                      <a:r>
                        <a:rPr lang="it-IT" sz="1400" b="0" dirty="0"/>
                        <a:t> e with </a:t>
                      </a:r>
                      <a:r>
                        <a:rPr lang="it-IT" sz="1400" b="0" dirty="0" err="1"/>
                        <a:t>caron</a:t>
                      </a:r>
                      <a:r>
                        <a:rPr lang="it-IT" sz="1400" b="0" dirty="0"/>
                        <a:t>»</a:t>
                      </a:r>
                      <a:endParaRPr lang="it-IT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425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ISO-8859-5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dirty="0"/>
                        <a:t>Alfabeto cirillico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Cyrl-AZ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Ь</a:t>
                      </a:r>
                      <a:r>
                        <a:rPr lang="it-IT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it-IT" sz="14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it-IT" sz="14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Entity</a:t>
                      </a:r>
                      <a:r>
                        <a:rPr lang="it-IT" sz="14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it-IT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&amp;</a:t>
                      </a:r>
                      <a:r>
                        <a:rPr lang="it-IT" sz="14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softcy</a:t>
                      </a:r>
                      <a:r>
                        <a:rPr lang="it-IT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</a:p>
                    <a:p>
                      <a:r>
                        <a:rPr lang="it-IT" sz="14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  <a:r>
                        <a:rPr lang="it-IT" sz="14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it-IT" sz="14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Cyrillic</a:t>
                      </a:r>
                      <a:r>
                        <a:rPr lang="it-IT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small </a:t>
                      </a:r>
                      <a:r>
                        <a:rPr lang="it-IT" sz="14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letter</a:t>
                      </a:r>
                      <a:r>
                        <a:rPr lang="it-IT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soft </a:t>
                      </a:r>
                      <a:r>
                        <a:rPr lang="it-IT" sz="14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sign</a:t>
                      </a:r>
                      <a:endParaRPr lang="it-IT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4017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/>
                        <a:t>ISO-8859-6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dirty="0"/>
                        <a:t>Alfabeto arabo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dirty="0" err="1"/>
                        <a:t>unused</a:t>
                      </a:r>
                      <a:endParaRPr lang="it-IT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535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/>
                        <a:t>ISO-8859-7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dirty="0"/>
                        <a:t>Alfabeto greco moderno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dirty="0" err="1"/>
                        <a:t>unused</a:t>
                      </a:r>
                      <a:endParaRPr lang="it-IT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840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/>
                        <a:t>ISO-8859-8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dirty="0"/>
                        <a:t>Alfabeto ebraico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dirty="0" err="1"/>
                        <a:t>unused</a:t>
                      </a:r>
                      <a:endParaRPr lang="it-IT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7688103"/>
                  </a:ext>
                </a:extLst>
              </a:tr>
            </a:tbl>
          </a:graphicData>
        </a:graphic>
      </p:graphicFrame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EE86AB86-2EC0-1148-C341-387626B50F0D}"/>
              </a:ext>
            </a:extLst>
          </p:cNvPr>
          <p:cNvSpPr/>
          <p:nvPr/>
        </p:nvSpPr>
        <p:spPr>
          <a:xfrm>
            <a:off x="371910" y="265471"/>
            <a:ext cx="11709071" cy="59833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ATTENZIONE: i set di caratteri della famiglia ISO-8859 sono mutuamente esclusivi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AE41E19-B8D1-C00E-C37F-4EB9EFD2D464}"/>
              </a:ext>
            </a:extLst>
          </p:cNvPr>
          <p:cNvSpPr txBox="1"/>
          <p:nvPr/>
        </p:nvSpPr>
        <p:spPr>
          <a:xfrm>
            <a:off x="426411" y="1139979"/>
            <a:ext cx="49496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Es. </a:t>
            </a:r>
            <a:r>
              <a:rPr lang="it-IT" dirty="0" err="1"/>
              <a:t>ì</a:t>
            </a:r>
            <a:r>
              <a:rPr lang="it-IT" dirty="0"/>
              <a:t> (</a:t>
            </a:r>
            <a:r>
              <a:rPr lang="it-IT" dirty="0" err="1"/>
              <a:t>entity</a:t>
            </a:r>
            <a:r>
              <a:rPr lang="it-IT" dirty="0"/>
              <a:t>: &amp;</a:t>
            </a:r>
            <a:r>
              <a:rPr lang="it-IT" dirty="0" err="1"/>
              <a:t>igrave</a:t>
            </a:r>
            <a:r>
              <a:rPr lang="it-IT" dirty="0"/>
              <a:t>; </a:t>
            </a:r>
            <a:r>
              <a:rPr lang="it-IT" dirty="0" err="1"/>
              <a:t>description</a:t>
            </a:r>
            <a:r>
              <a:rPr lang="it-IT" dirty="0"/>
              <a:t>: «small i grave»)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Posizione 236 (Bin: 11101100</a:t>
            </a:r>
            <a:r>
              <a:rPr lang="it-IT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system-ui"/>
              </a:rPr>
              <a:t>)</a:t>
            </a:r>
            <a:endParaRPr lang="it-IT" dirty="0"/>
          </a:p>
        </p:txBody>
      </p:sp>
      <p:sp>
        <p:nvSpPr>
          <p:cNvPr id="6" name="Freccia giù 5">
            <a:extLst>
              <a:ext uri="{FF2B5EF4-FFF2-40B4-BE49-F238E27FC236}">
                <a16:creationId xmlns:a16="http://schemas.microsoft.com/office/drawing/2014/main" id="{E520F8AF-A5B3-0947-8FBD-0786D19AB5FF}"/>
              </a:ext>
            </a:extLst>
          </p:cNvPr>
          <p:cNvSpPr/>
          <p:nvPr/>
        </p:nvSpPr>
        <p:spPr>
          <a:xfrm>
            <a:off x="1247456" y="1515153"/>
            <a:ext cx="199836" cy="44998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95125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57D5A191-ED37-D0B5-B9C3-73FFAE200AC2}"/>
              </a:ext>
            </a:extLst>
          </p:cNvPr>
          <p:cNvGraphicFramePr>
            <a:graphicFrameLocks noGrp="1"/>
          </p:cNvGraphicFramePr>
          <p:nvPr/>
        </p:nvGraphicFramePr>
        <p:xfrm>
          <a:off x="371910" y="2490316"/>
          <a:ext cx="6804005" cy="38811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378161">
                  <a:extLst>
                    <a:ext uri="{9D8B030D-6E8A-4147-A177-3AD203B41FA5}">
                      <a16:colId xmlns:a16="http://schemas.microsoft.com/office/drawing/2014/main" val="4004743950"/>
                    </a:ext>
                  </a:extLst>
                </a:gridCol>
                <a:gridCol w="1919636">
                  <a:extLst>
                    <a:ext uri="{9D8B030D-6E8A-4147-A177-3AD203B41FA5}">
                      <a16:colId xmlns:a16="http://schemas.microsoft.com/office/drawing/2014/main" val="306862041"/>
                    </a:ext>
                  </a:extLst>
                </a:gridCol>
                <a:gridCol w="3506208">
                  <a:extLst>
                    <a:ext uri="{9D8B030D-6E8A-4147-A177-3AD203B41FA5}">
                      <a16:colId xmlns:a16="http://schemas.microsoft.com/office/drawing/2014/main" val="9923402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ISO-Latin-1 (ISO-8859-1)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0" dirty="0"/>
                        <a:t>Lingue dell’Europa occidentale</a:t>
                      </a:r>
                      <a:br>
                        <a:rPr lang="it-IT" b="0" dirty="0"/>
                      </a:br>
                      <a:endParaRPr lang="it-IT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/>
                        <a:t>ì</a:t>
                      </a:r>
                      <a:r>
                        <a:rPr lang="it-IT" dirty="0"/>
                        <a:t> </a:t>
                      </a:r>
                      <a:endParaRPr lang="it-IT" sz="1400" b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err="1"/>
                        <a:t>Entity</a:t>
                      </a:r>
                      <a:r>
                        <a:rPr lang="it-IT" sz="1400" b="1" dirty="0"/>
                        <a:t>: </a:t>
                      </a:r>
                      <a:r>
                        <a:rPr lang="it-IT" sz="1400" b="0" dirty="0"/>
                        <a:t>&amp;</a:t>
                      </a:r>
                      <a:r>
                        <a:rPr lang="it-IT" sz="1400" b="0" dirty="0" err="1"/>
                        <a:t>igrave</a:t>
                      </a:r>
                      <a:r>
                        <a:rPr lang="it-IT" sz="1400" b="0" dirty="0"/>
                        <a:t>;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err="1"/>
                        <a:t>Description</a:t>
                      </a:r>
                      <a:r>
                        <a:rPr lang="it-IT" sz="1400" b="1" dirty="0"/>
                        <a:t>: </a:t>
                      </a:r>
                      <a:r>
                        <a:rPr lang="it-IT" sz="1400" b="0" dirty="0"/>
                        <a:t>«small i grave»</a:t>
                      </a:r>
                      <a:endParaRPr lang="it-IT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683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/>
                        <a:t>ISO-Latin-2 (ISO-8859-2)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0" dirty="0"/>
                        <a:t>Lingue slave in alfabeto latino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 err="1"/>
                        <a:t>ě</a:t>
                      </a:r>
                      <a:r>
                        <a:rPr lang="it-IT" b="0" dirty="0"/>
                        <a:t> </a:t>
                      </a:r>
                      <a:endParaRPr lang="it-IT" sz="1400" b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err="1"/>
                        <a:t>Entity</a:t>
                      </a:r>
                      <a:r>
                        <a:rPr lang="it-IT" sz="1400" b="1" dirty="0"/>
                        <a:t>: </a:t>
                      </a:r>
                      <a:r>
                        <a:rPr lang="it-IT" sz="1400" b="0" dirty="0"/>
                        <a:t>&amp;</a:t>
                      </a:r>
                      <a:r>
                        <a:rPr lang="it-IT" sz="1400" b="0" dirty="0" err="1"/>
                        <a:t>ecaron</a:t>
                      </a:r>
                      <a:r>
                        <a:rPr lang="it-IT" sz="1400" b="0" dirty="0"/>
                        <a:t>;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err="1"/>
                        <a:t>Description</a:t>
                      </a:r>
                      <a:r>
                        <a:rPr lang="it-IT" sz="1400" b="1" dirty="0"/>
                        <a:t>: </a:t>
                      </a:r>
                      <a:r>
                        <a:rPr lang="it-IT" sz="1400" b="0" dirty="0"/>
                        <a:t>«Latin small </a:t>
                      </a:r>
                      <a:r>
                        <a:rPr lang="it-IT" sz="1400" b="0" dirty="0" err="1"/>
                        <a:t>letter</a:t>
                      </a:r>
                      <a:r>
                        <a:rPr lang="it-IT" sz="1400" b="0" dirty="0"/>
                        <a:t> e with </a:t>
                      </a:r>
                      <a:r>
                        <a:rPr lang="it-IT" sz="1400" b="0" dirty="0" err="1"/>
                        <a:t>caron</a:t>
                      </a:r>
                      <a:r>
                        <a:rPr lang="it-IT" sz="1400" b="0" dirty="0"/>
                        <a:t>»</a:t>
                      </a:r>
                      <a:endParaRPr lang="it-IT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425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="1" dirty="0"/>
                        <a:t>ISO-8859-5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dirty="0"/>
                        <a:t>Alfabeto cirillico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Cyrl-AZ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Ь</a:t>
                      </a:r>
                      <a:r>
                        <a:rPr lang="it-IT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it-IT" sz="14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it-IT" sz="14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Entity</a:t>
                      </a:r>
                      <a:r>
                        <a:rPr lang="it-IT" sz="14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it-IT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&amp;</a:t>
                      </a:r>
                      <a:r>
                        <a:rPr lang="it-IT" sz="14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softcy</a:t>
                      </a:r>
                      <a:r>
                        <a:rPr lang="it-IT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</a:p>
                    <a:p>
                      <a:r>
                        <a:rPr lang="it-IT" sz="1400" b="1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  <a:r>
                        <a:rPr lang="it-IT" sz="14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it-IT" sz="14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Cyrillic</a:t>
                      </a:r>
                      <a:r>
                        <a:rPr lang="it-IT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small </a:t>
                      </a:r>
                      <a:r>
                        <a:rPr lang="it-IT" sz="14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letter</a:t>
                      </a:r>
                      <a:r>
                        <a:rPr lang="it-IT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soft </a:t>
                      </a:r>
                      <a:r>
                        <a:rPr lang="it-IT" sz="14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sign</a:t>
                      </a:r>
                      <a:endParaRPr lang="it-IT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4017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/>
                        <a:t>ISO-8859-6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dirty="0"/>
                        <a:t>Alfabeto arabo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dirty="0" err="1"/>
                        <a:t>unused</a:t>
                      </a:r>
                      <a:endParaRPr lang="it-IT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535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/>
                        <a:t>ISO-8859-7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dirty="0"/>
                        <a:t>Alfabeto greco moderno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dirty="0" err="1"/>
                        <a:t>unused</a:t>
                      </a:r>
                      <a:endParaRPr lang="it-IT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840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/>
                        <a:t>ISO-8859-8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dirty="0"/>
                        <a:t>Alfabeto ebraico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dirty="0" err="1"/>
                        <a:t>unused</a:t>
                      </a:r>
                      <a:endParaRPr lang="it-IT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7688103"/>
                  </a:ext>
                </a:extLst>
              </a:tr>
            </a:tbl>
          </a:graphicData>
        </a:graphic>
      </p:graphicFrame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EE86AB86-2EC0-1148-C341-387626B50F0D}"/>
              </a:ext>
            </a:extLst>
          </p:cNvPr>
          <p:cNvSpPr/>
          <p:nvPr/>
        </p:nvSpPr>
        <p:spPr>
          <a:xfrm>
            <a:off x="371910" y="265471"/>
            <a:ext cx="11709071" cy="59833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ATTENZIONE: i set di caratteri della famiglia ISO-8859 sono mutuamente esclusivi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AE41E19-B8D1-C00E-C37F-4EB9EFD2D464}"/>
              </a:ext>
            </a:extLst>
          </p:cNvPr>
          <p:cNvSpPr txBox="1"/>
          <p:nvPr/>
        </p:nvSpPr>
        <p:spPr>
          <a:xfrm>
            <a:off x="426411" y="1139979"/>
            <a:ext cx="49496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Es. </a:t>
            </a:r>
            <a:r>
              <a:rPr lang="it-IT" dirty="0" err="1"/>
              <a:t>ì</a:t>
            </a:r>
            <a:r>
              <a:rPr lang="it-IT" dirty="0"/>
              <a:t> (</a:t>
            </a:r>
            <a:r>
              <a:rPr lang="it-IT" dirty="0" err="1"/>
              <a:t>entity</a:t>
            </a:r>
            <a:r>
              <a:rPr lang="it-IT" dirty="0"/>
              <a:t>: &amp;</a:t>
            </a:r>
            <a:r>
              <a:rPr lang="it-IT" dirty="0" err="1"/>
              <a:t>igrave</a:t>
            </a:r>
            <a:r>
              <a:rPr lang="it-IT" dirty="0"/>
              <a:t>; </a:t>
            </a:r>
            <a:r>
              <a:rPr lang="it-IT" dirty="0" err="1"/>
              <a:t>description</a:t>
            </a:r>
            <a:r>
              <a:rPr lang="it-IT" dirty="0"/>
              <a:t>: «small i grave»)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Posizione 236 (Bin: 11101100</a:t>
            </a:r>
            <a:r>
              <a:rPr lang="it-IT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system-ui"/>
              </a:rPr>
              <a:t>)</a:t>
            </a:r>
            <a:endParaRPr lang="it-IT" dirty="0"/>
          </a:p>
        </p:txBody>
      </p:sp>
      <p:sp>
        <p:nvSpPr>
          <p:cNvPr id="6" name="Freccia giù 5">
            <a:extLst>
              <a:ext uri="{FF2B5EF4-FFF2-40B4-BE49-F238E27FC236}">
                <a16:creationId xmlns:a16="http://schemas.microsoft.com/office/drawing/2014/main" id="{E520F8AF-A5B3-0947-8FBD-0786D19AB5FF}"/>
              </a:ext>
            </a:extLst>
          </p:cNvPr>
          <p:cNvSpPr/>
          <p:nvPr/>
        </p:nvSpPr>
        <p:spPr>
          <a:xfrm>
            <a:off x="1247456" y="1515153"/>
            <a:ext cx="199836" cy="44998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 descr="Immagine che contiene testo, computer, schermata, Sito Web&#10;&#10;Descrizione generata automaticamente">
            <a:extLst>
              <a:ext uri="{FF2B5EF4-FFF2-40B4-BE49-F238E27FC236}">
                <a16:creationId xmlns:a16="http://schemas.microsoft.com/office/drawing/2014/main" id="{FFBF6D7A-ADC0-811D-52F6-EEC3A4BB4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4503" y="1042884"/>
            <a:ext cx="4786478" cy="5732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52532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ii 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88032"/>
            <a:ext cx="9138685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3161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ii 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88032"/>
            <a:ext cx="9138685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524000" y="288032"/>
            <a:ext cx="3491880" cy="60932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7968208" y="6084912"/>
            <a:ext cx="3491880" cy="2964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26058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DA9B8B07-8F81-49AC-8835-B96E502AE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A0F97ED8-8309-4F86-B4AF-B4CE4380A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275" y="3972910"/>
            <a:ext cx="3193475" cy="2897703"/>
          </a:xfrm>
          <a:custGeom>
            <a:avLst/>
            <a:gdLst>
              <a:gd name="connsiteX0" fmla="*/ 1827545 w 3193475"/>
              <a:gd name="connsiteY0" fmla="*/ 0 h 2872953"/>
              <a:gd name="connsiteX1" fmla="*/ 2402028 w 3193475"/>
              <a:gd name="connsiteY1" fmla="*/ 124796 h 2872953"/>
              <a:gd name="connsiteX2" fmla="*/ 2821017 w 3193475"/>
              <a:gd name="connsiteY2" fmla="*/ 461508 h 2872953"/>
              <a:gd name="connsiteX3" fmla="*/ 3193475 w 3193475"/>
              <a:gd name="connsiteY3" fmla="*/ 1654162 h 2872953"/>
              <a:gd name="connsiteX4" fmla="*/ 3027565 w 3193475"/>
              <a:gd name="connsiteY4" fmla="*/ 2143282 h 2872953"/>
              <a:gd name="connsiteX5" fmla="*/ 2536346 w 3193475"/>
              <a:gd name="connsiteY5" fmla="*/ 2598725 h 2872953"/>
              <a:gd name="connsiteX6" fmla="*/ 2428344 w 3193475"/>
              <a:gd name="connsiteY6" fmla="*/ 2685847 h 2872953"/>
              <a:gd name="connsiteX7" fmla="*/ 2197829 w 3193475"/>
              <a:gd name="connsiteY7" fmla="*/ 2866199 h 2872953"/>
              <a:gd name="connsiteX8" fmla="*/ 2188094 w 3193475"/>
              <a:gd name="connsiteY8" fmla="*/ 2872953 h 2872953"/>
              <a:gd name="connsiteX9" fmla="*/ 777457 w 3193475"/>
              <a:gd name="connsiteY9" fmla="*/ 2872953 h 2872953"/>
              <a:gd name="connsiteX10" fmla="*/ 754702 w 3193475"/>
              <a:gd name="connsiteY10" fmla="*/ 2856756 h 2872953"/>
              <a:gd name="connsiteX11" fmla="*/ 371841 w 3193475"/>
              <a:gd name="connsiteY11" fmla="*/ 2411425 h 2872953"/>
              <a:gd name="connsiteX12" fmla="*/ 247255 w 3193475"/>
              <a:gd name="connsiteY12" fmla="*/ 2228976 h 2872953"/>
              <a:gd name="connsiteX13" fmla="*/ 0 w 3193475"/>
              <a:gd name="connsiteY13" fmla="*/ 1654162 h 2872953"/>
              <a:gd name="connsiteX14" fmla="*/ 149395 w 3193475"/>
              <a:gd name="connsiteY14" fmla="*/ 1035110 h 2872953"/>
              <a:gd name="connsiteX15" fmla="*/ 561394 w 3193475"/>
              <a:gd name="connsiteY15" fmla="*/ 503177 h 2872953"/>
              <a:gd name="connsiteX16" fmla="*/ 1157053 w 3193475"/>
              <a:gd name="connsiteY16" fmla="*/ 134285 h 2872953"/>
              <a:gd name="connsiteX17" fmla="*/ 1827545 w 3193475"/>
              <a:gd name="connsiteY17" fmla="*/ 0 h 2872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93475" h="2872953">
                <a:moveTo>
                  <a:pt x="1827545" y="0"/>
                </a:moveTo>
                <a:cubicBezTo>
                  <a:pt x="2037520" y="0"/>
                  <a:pt x="2230773" y="42027"/>
                  <a:pt x="2402028" y="124796"/>
                </a:cubicBezTo>
                <a:cubicBezTo>
                  <a:pt x="2562524" y="202427"/>
                  <a:pt x="2703490" y="315735"/>
                  <a:pt x="2821017" y="461508"/>
                </a:cubicBezTo>
                <a:cubicBezTo>
                  <a:pt x="3061214" y="759545"/>
                  <a:pt x="3193475" y="1183094"/>
                  <a:pt x="3193475" y="1654162"/>
                </a:cubicBezTo>
                <a:cubicBezTo>
                  <a:pt x="3193475" y="1842105"/>
                  <a:pt x="3142283" y="1992944"/>
                  <a:pt x="3027565" y="2143282"/>
                </a:cubicBezTo>
                <a:cubicBezTo>
                  <a:pt x="2907570" y="2300544"/>
                  <a:pt x="2727269" y="2445389"/>
                  <a:pt x="2536346" y="2598725"/>
                </a:cubicBezTo>
                <a:cubicBezTo>
                  <a:pt x="2501122" y="2626981"/>
                  <a:pt x="2464732" y="2656236"/>
                  <a:pt x="2428344" y="2685847"/>
                </a:cubicBezTo>
                <a:cubicBezTo>
                  <a:pt x="2346914" y="2752098"/>
                  <a:pt x="2270983" y="2812645"/>
                  <a:pt x="2197829" y="2866199"/>
                </a:cubicBezTo>
                <a:lnTo>
                  <a:pt x="2188094" y="2872953"/>
                </a:lnTo>
                <a:lnTo>
                  <a:pt x="777457" y="2872953"/>
                </a:lnTo>
                <a:lnTo>
                  <a:pt x="754702" y="2856756"/>
                </a:lnTo>
                <a:cubicBezTo>
                  <a:pt x="619495" y="2746040"/>
                  <a:pt x="493987" y="2598886"/>
                  <a:pt x="371841" y="2411425"/>
                </a:cubicBezTo>
                <a:cubicBezTo>
                  <a:pt x="329216" y="2345995"/>
                  <a:pt x="287550" y="2286487"/>
                  <a:pt x="247255" y="2228976"/>
                </a:cubicBezTo>
                <a:cubicBezTo>
                  <a:pt x="80248" y="1990517"/>
                  <a:pt x="0" y="1866507"/>
                  <a:pt x="0" y="1654162"/>
                </a:cubicBezTo>
                <a:cubicBezTo>
                  <a:pt x="0" y="1443317"/>
                  <a:pt x="50301" y="1235038"/>
                  <a:pt x="149395" y="1035110"/>
                </a:cubicBezTo>
                <a:cubicBezTo>
                  <a:pt x="246364" y="839532"/>
                  <a:pt x="384999" y="660510"/>
                  <a:pt x="561394" y="503177"/>
                </a:cubicBezTo>
                <a:cubicBezTo>
                  <a:pt x="734774" y="348485"/>
                  <a:pt x="940705" y="220908"/>
                  <a:pt x="1157053" y="134285"/>
                </a:cubicBezTo>
                <a:cubicBezTo>
                  <a:pt x="1379225" y="45167"/>
                  <a:pt x="1604893" y="0"/>
                  <a:pt x="1827545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79579F2F-A4FB-4FC7-879A-E4EAAD7C82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751" y="-15580"/>
            <a:ext cx="4888754" cy="4754698"/>
          </a:xfrm>
          <a:custGeom>
            <a:avLst/>
            <a:gdLst>
              <a:gd name="connsiteX0" fmla="*/ 1882710 w 4888754"/>
              <a:gd name="connsiteY0" fmla="*/ 0 h 4754698"/>
              <a:gd name="connsiteX1" fmla="*/ 3440958 w 4888754"/>
              <a:gd name="connsiteY1" fmla="*/ 0 h 4754698"/>
              <a:gd name="connsiteX2" fmla="*/ 3621403 w 4888754"/>
              <a:gd name="connsiteY2" fmla="*/ 72249 h 4754698"/>
              <a:gd name="connsiteX3" fmla="*/ 4292333 w 4888754"/>
              <a:gd name="connsiteY3" fmla="*/ 597829 h 4754698"/>
              <a:gd name="connsiteX4" fmla="*/ 4888754 w 4888754"/>
              <a:gd name="connsiteY4" fmla="*/ 2459471 h 4754698"/>
              <a:gd name="connsiteX5" fmla="*/ 4623081 w 4888754"/>
              <a:gd name="connsiteY5" fmla="*/ 3222950 h 4754698"/>
              <a:gd name="connsiteX6" fmla="*/ 3836488 w 4888754"/>
              <a:gd name="connsiteY6" fmla="*/ 3933860 h 4754698"/>
              <a:gd name="connsiteX7" fmla="*/ 3663543 w 4888754"/>
              <a:gd name="connsiteY7" fmla="*/ 4069850 h 4754698"/>
              <a:gd name="connsiteX8" fmla="*/ 2242449 w 4888754"/>
              <a:gd name="connsiteY8" fmla="*/ 4754698 h 4754698"/>
              <a:gd name="connsiteX9" fmla="*/ 370446 w 4888754"/>
              <a:gd name="connsiteY9" fmla="*/ 3641499 h 4754698"/>
              <a:gd name="connsiteX10" fmla="*/ 170945 w 4888754"/>
              <a:gd name="connsiteY10" fmla="*/ 3356711 h 4754698"/>
              <a:gd name="connsiteX11" fmla="*/ 77151 w 4888754"/>
              <a:gd name="connsiteY11" fmla="*/ 3224886 h 4754698"/>
              <a:gd name="connsiteX12" fmla="*/ 0 w 4888754"/>
              <a:gd name="connsiteY12" fmla="*/ 3111593 h 4754698"/>
              <a:gd name="connsiteX13" fmla="*/ 0 w 4888754"/>
              <a:gd name="connsiteY13" fmla="*/ 1525442 h 4754698"/>
              <a:gd name="connsiteX14" fmla="*/ 14241 w 4888754"/>
              <a:gd name="connsiteY14" fmla="*/ 1493178 h 4754698"/>
              <a:gd name="connsiteX15" fmla="*/ 673980 w 4888754"/>
              <a:gd name="connsiteY15" fmla="*/ 662872 h 4754698"/>
              <a:gd name="connsiteX16" fmla="*/ 1627813 w 4888754"/>
              <a:gd name="connsiteY16" fmla="*/ 87060 h 4754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88754" h="4754698">
                <a:moveTo>
                  <a:pt x="1882710" y="0"/>
                </a:moveTo>
                <a:lnTo>
                  <a:pt x="3440958" y="0"/>
                </a:lnTo>
                <a:lnTo>
                  <a:pt x="3621403" y="72249"/>
                </a:lnTo>
                <a:cubicBezTo>
                  <a:pt x="3878407" y="193425"/>
                  <a:pt x="4104136" y="370289"/>
                  <a:pt x="4292333" y="597829"/>
                </a:cubicBezTo>
                <a:cubicBezTo>
                  <a:pt x="4676963" y="1063043"/>
                  <a:pt x="4888754" y="1724169"/>
                  <a:pt x="4888754" y="2459471"/>
                </a:cubicBezTo>
                <a:cubicBezTo>
                  <a:pt x="4888754" y="2752835"/>
                  <a:pt x="4806780" y="2988283"/>
                  <a:pt x="4623081" y="3222950"/>
                </a:cubicBezTo>
                <a:cubicBezTo>
                  <a:pt x="4430933" y="3468423"/>
                  <a:pt x="4142214" y="3694515"/>
                  <a:pt x="3836488" y="3933860"/>
                </a:cubicBezTo>
                <a:cubicBezTo>
                  <a:pt x="3780082" y="3977965"/>
                  <a:pt x="3721812" y="4023630"/>
                  <a:pt x="3663543" y="4069850"/>
                </a:cubicBezTo>
                <a:cubicBezTo>
                  <a:pt x="3141962" y="4483500"/>
                  <a:pt x="2761284" y="4754698"/>
                  <a:pt x="2242449" y="4754698"/>
                </a:cubicBezTo>
                <a:cubicBezTo>
                  <a:pt x="1451903" y="4754698"/>
                  <a:pt x="892027" y="4421796"/>
                  <a:pt x="370446" y="3641499"/>
                </a:cubicBezTo>
                <a:cubicBezTo>
                  <a:pt x="302191" y="3539368"/>
                  <a:pt x="235470" y="3446482"/>
                  <a:pt x="170945" y="3356711"/>
                </a:cubicBezTo>
                <a:cubicBezTo>
                  <a:pt x="137517" y="3310184"/>
                  <a:pt x="106259" y="3266449"/>
                  <a:pt x="77151" y="3224886"/>
                </a:cubicBezTo>
                <a:lnTo>
                  <a:pt x="0" y="3111593"/>
                </a:lnTo>
                <a:lnTo>
                  <a:pt x="0" y="1525442"/>
                </a:lnTo>
                <a:lnTo>
                  <a:pt x="14241" y="1493178"/>
                </a:lnTo>
                <a:cubicBezTo>
                  <a:pt x="169519" y="1187896"/>
                  <a:pt x="391516" y="908457"/>
                  <a:pt x="673980" y="662872"/>
                </a:cubicBezTo>
                <a:cubicBezTo>
                  <a:pt x="951614" y="421410"/>
                  <a:pt x="1281372" y="222271"/>
                  <a:pt x="1627813" y="8706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074" name="Picture 2" descr="person holding pencil near laptop computer">
            <a:extLst>
              <a:ext uri="{FF2B5EF4-FFF2-40B4-BE49-F238E27FC236}">
                <a16:creationId xmlns:a16="http://schemas.microsoft.com/office/drawing/2014/main" id="{AA4E9CBE-61FE-5B48-9E1F-9A4A99454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" r="24638" b="1"/>
          <a:stretch/>
        </p:blipFill>
        <p:spPr bwMode="auto">
          <a:xfrm>
            <a:off x="63311" y="145964"/>
            <a:ext cx="4629257" cy="4371297"/>
          </a:xfrm>
          <a:custGeom>
            <a:avLst/>
            <a:gdLst/>
            <a:ahLst/>
            <a:cxnLst/>
            <a:rect l="l" t="t" r="r" b="b"/>
            <a:pathLst>
              <a:path w="4629257" h="4371297">
                <a:moveTo>
                  <a:pt x="2649207" y="0"/>
                </a:moveTo>
                <a:cubicBezTo>
                  <a:pt x="2953586" y="0"/>
                  <a:pt x="3233725" y="58795"/>
                  <a:pt x="3481977" y="174590"/>
                </a:cubicBezTo>
                <a:cubicBezTo>
                  <a:pt x="3714632" y="283195"/>
                  <a:pt x="3918976" y="441711"/>
                  <a:pt x="4089341" y="645648"/>
                </a:cubicBezTo>
                <a:cubicBezTo>
                  <a:pt x="4437532" y="1062603"/>
                  <a:pt x="4629257" y="1655145"/>
                  <a:pt x="4629257" y="2314170"/>
                </a:cubicBezTo>
                <a:cubicBezTo>
                  <a:pt x="4629257" y="2577101"/>
                  <a:pt x="4555050" y="2788124"/>
                  <a:pt x="4388756" y="2998447"/>
                </a:cubicBezTo>
                <a:cubicBezTo>
                  <a:pt x="4214810" y="3218456"/>
                  <a:pt x="3953445" y="3421095"/>
                  <a:pt x="3676684" y="3635610"/>
                </a:cubicBezTo>
                <a:cubicBezTo>
                  <a:pt x="3625623" y="3675141"/>
                  <a:pt x="3572872" y="3716068"/>
                  <a:pt x="3520124" y="3757493"/>
                </a:cubicBezTo>
                <a:cubicBezTo>
                  <a:pt x="3047959" y="4128232"/>
                  <a:pt x="2703347" y="4371297"/>
                  <a:pt x="2233667" y="4371297"/>
                </a:cubicBezTo>
                <a:cubicBezTo>
                  <a:pt x="1518018" y="4371297"/>
                  <a:pt x="1011186" y="4072930"/>
                  <a:pt x="539021" y="3373578"/>
                </a:cubicBezTo>
                <a:cubicBezTo>
                  <a:pt x="477232" y="3282040"/>
                  <a:pt x="416833" y="3198791"/>
                  <a:pt x="358421" y="3118334"/>
                </a:cubicBezTo>
                <a:cubicBezTo>
                  <a:pt x="116327" y="2784729"/>
                  <a:pt x="0" y="2611239"/>
                  <a:pt x="0" y="2314170"/>
                </a:cubicBezTo>
                <a:cubicBezTo>
                  <a:pt x="0" y="2019198"/>
                  <a:pt x="72916" y="1727815"/>
                  <a:pt x="216562" y="1448115"/>
                </a:cubicBezTo>
                <a:cubicBezTo>
                  <a:pt x="357129" y="1174503"/>
                  <a:pt x="558094" y="924052"/>
                  <a:pt x="813796" y="703944"/>
                </a:cubicBezTo>
                <a:cubicBezTo>
                  <a:pt x="1065128" y="487530"/>
                  <a:pt x="1363644" y="309050"/>
                  <a:pt x="1677262" y="187865"/>
                </a:cubicBezTo>
                <a:cubicBezTo>
                  <a:pt x="1999323" y="63189"/>
                  <a:pt x="2326451" y="0"/>
                  <a:pt x="264920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nicode Logo">
            <a:extLst>
              <a:ext uri="{FF2B5EF4-FFF2-40B4-BE49-F238E27FC236}">
                <a16:creationId xmlns:a16="http://schemas.microsoft.com/office/drawing/2014/main" id="{238866BB-5275-C94E-96C2-D02C6420FB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0" r="-1" b="15713"/>
          <a:stretch/>
        </p:blipFill>
        <p:spPr bwMode="auto">
          <a:xfrm>
            <a:off x="3167736" y="4094328"/>
            <a:ext cx="2982935" cy="2763672"/>
          </a:xfrm>
          <a:custGeom>
            <a:avLst/>
            <a:gdLst/>
            <a:ahLst/>
            <a:cxnLst/>
            <a:rect l="l" t="t" r="r" b="b"/>
            <a:pathLst>
              <a:path w="2982935" h="2763672">
                <a:moveTo>
                  <a:pt x="1707059" y="0"/>
                </a:moveTo>
                <a:cubicBezTo>
                  <a:pt x="1903190" y="0"/>
                  <a:pt x="2083702" y="39504"/>
                  <a:pt x="2243667" y="117307"/>
                </a:cubicBezTo>
                <a:cubicBezTo>
                  <a:pt x="2393582" y="190279"/>
                  <a:pt x="2525254" y="296787"/>
                  <a:pt x="2635032" y="433812"/>
                </a:cubicBezTo>
                <a:cubicBezTo>
                  <a:pt x="2859393" y="713964"/>
                  <a:pt x="2982935" y="1112094"/>
                  <a:pt x="2982935" y="1554893"/>
                </a:cubicBezTo>
                <a:cubicBezTo>
                  <a:pt x="2982935" y="1731557"/>
                  <a:pt x="2935118" y="1873344"/>
                  <a:pt x="2827963" y="2014661"/>
                </a:cubicBezTo>
                <a:cubicBezTo>
                  <a:pt x="2715879" y="2162485"/>
                  <a:pt x="2547465" y="2298637"/>
                  <a:pt x="2369129" y="2442771"/>
                </a:cubicBezTo>
                <a:cubicBezTo>
                  <a:pt x="2336227" y="2469331"/>
                  <a:pt x="2302237" y="2496831"/>
                  <a:pt x="2268247" y="2524664"/>
                </a:cubicBezTo>
                <a:cubicBezTo>
                  <a:pt x="2192186" y="2586939"/>
                  <a:pt x="2121261" y="2643853"/>
                  <a:pt x="2052930" y="2694193"/>
                </a:cubicBezTo>
                <a:lnTo>
                  <a:pt x="1953421" y="2763672"/>
                </a:lnTo>
                <a:lnTo>
                  <a:pt x="814328" y="2763672"/>
                </a:lnTo>
                <a:lnTo>
                  <a:pt x="704946" y="2685317"/>
                </a:lnTo>
                <a:cubicBezTo>
                  <a:pt x="578653" y="2581245"/>
                  <a:pt x="461419" y="2442922"/>
                  <a:pt x="347327" y="2266711"/>
                </a:cubicBezTo>
                <a:cubicBezTo>
                  <a:pt x="307512" y="2205208"/>
                  <a:pt x="268593" y="2149271"/>
                  <a:pt x="230954" y="2095212"/>
                </a:cubicBezTo>
                <a:cubicBezTo>
                  <a:pt x="74958" y="1871063"/>
                  <a:pt x="0" y="1754495"/>
                  <a:pt x="0" y="1554893"/>
                </a:cubicBezTo>
                <a:cubicBezTo>
                  <a:pt x="0" y="1356701"/>
                  <a:pt x="46984" y="1160921"/>
                  <a:pt x="139546" y="972991"/>
                </a:cubicBezTo>
                <a:cubicBezTo>
                  <a:pt x="230122" y="789150"/>
                  <a:pt x="359617" y="620872"/>
                  <a:pt x="524383" y="472981"/>
                </a:cubicBezTo>
                <a:cubicBezTo>
                  <a:pt x="686332" y="327572"/>
                  <a:pt x="878686" y="207651"/>
                  <a:pt x="1080770" y="126226"/>
                </a:cubicBezTo>
                <a:cubicBezTo>
                  <a:pt x="1288295" y="42456"/>
                  <a:pt x="1499085" y="0"/>
                  <a:pt x="170705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F7961866-E0A4-46CC-9A36-218A39668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11" y="145964"/>
            <a:ext cx="4629257" cy="4371297"/>
          </a:xfrm>
          <a:custGeom>
            <a:avLst/>
            <a:gdLst>
              <a:gd name="connsiteX0" fmla="*/ 2620694 w 4629257"/>
              <a:gd name="connsiteY0" fmla="*/ 121314 h 4371297"/>
              <a:gd name="connsiteX1" fmla="*/ 1942142 w 4629257"/>
              <a:gd name="connsiteY1" fmla="*/ 219817 h 4371297"/>
              <a:gd name="connsiteX2" fmla="*/ 1939551 w 4629257"/>
              <a:gd name="connsiteY2" fmla="*/ 220693 h 4371297"/>
              <a:gd name="connsiteX3" fmla="*/ 1935758 w 4629257"/>
              <a:gd name="connsiteY3" fmla="*/ 221592 h 4371297"/>
              <a:gd name="connsiteX4" fmla="*/ 1702680 w 4629257"/>
              <a:gd name="connsiteY4" fmla="*/ 298986 h 4371297"/>
              <a:gd name="connsiteX5" fmla="*/ 872242 w 4629257"/>
              <a:gd name="connsiteY5" fmla="*/ 786360 h 4371297"/>
              <a:gd name="connsiteX6" fmla="*/ 297853 w 4629257"/>
              <a:gd name="connsiteY6" fmla="*/ 1489138 h 4371297"/>
              <a:gd name="connsiteX7" fmla="*/ 89575 w 4629257"/>
              <a:gd name="connsiteY7" fmla="*/ 2307022 h 4371297"/>
              <a:gd name="connsiteX8" fmla="*/ 434286 w 4629257"/>
              <a:gd name="connsiteY8" fmla="*/ 3066457 h 4371297"/>
              <a:gd name="connsiteX9" fmla="*/ 607978 w 4629257"/>
              <a:gd name="connsiteY9" fmla="*/ 3307504 h 4371297"/>
              <a:gd name="connsiteX10" fmla="*/ 2237802 w 4629257"/>
              <a:gd name="connsiteY10" fmla="*/ 4249728 h 4371297"/>
              <a:gd name="connsiteX11" fmla="*/ 3475050 w 4629257"/>
              <a:gd name="connsiteY11" fmla="*/ 3670065 h 4371297"/>
              <a:gd name="connsiteX12" fmla="*/ 3625621 w 4629257"/>
              <a:gd name="connsiteY12" fmla="*/ 3554961 h 4371297"/>
              <a:gd name="connsiteX13" fmla="*/ 4310456 w 4629257"/>
              <a:gd name="connsiteY13" fmla="*/ 2953238 h 4371297"/>
              <a:gd name="connsiteX14" fmla="*/ 4541757 w 4629257"/>
              <a:gd name="connsiteY14" fmla="*/ 2307022 h 4371297"/>
              <a:gd name="connsiteX15" fmla="*/ 4022494 w 4629257"/>
              <a:gd name="connsiteY15" fmla="*/ 731306 h 4371297"/>
              <a:gd name="connsiteX16" fmla="*/ 3438362 w 4629257"/>
              <a:gd name="connsiteY16" fmla="*/ 286449 h 4371297"/>
              <a:gd name="connsiteX17" fmla="*/ 2637446 w 4629257"/>
              <a:gd name="connsiteY17" fmla="*/ 121570 h 4371297"/>
              <a:gd name="connsiteX18" fmla="*/ 2631593 w 4629257"/>
              <a:gd name="connsiteY18" fmla="*/ 121850 h 4371297"/>
              <a:gd name="connsiteX19" fmla="*/ 2649207 w 4629257"/>
              <a:gd name="connsiteY19" fmla="*/ 0 h 4371297"/>
              <a:gd name="connsiteX20" fmla="*/ 3481977 w 4629257"/>
              <a:gd name="connsiteY20" fmla="*/ 174590 h 4371297"/>
              <a:gd name="connsiteX21" fmla="*/ 4089341 w 4629257"/>
              <a:gd name="connsiteY21" fmla="*/ 645648 h 4371297"/>
              <a:gd name="connsiteX22" fmla="*/ 4629257 w 4629257"/>
              <a:gd name="connsiteY22" fmla="*/ 2314170 h 4371297"/>
              <a:gd name="connsiteX23" fmla="*/ 4388756 w 4629257"/>
              <a:gd name="connsiteY23" fmla="*/ 2998447 h 4371297"/>
              <a:gd name="connsiteX24" fmla="*/ 3676684 w 4629257"/>
              <a:gd name="connsiteY24" fmla="*/ 3635610 h 4371297"/>
              <a:gd name="connsiteX25" fmla="*/ 3520124 w 4629257"/>
              <a:gd name="connsiteY25" fmla="*/ 3757493 h 4371297"/>
              <a:gd name="connsiteX26" fmla="*/ 2233667 w 4629257"/>
              <a:gd name="connsiteY26" fmla="*/ 4371297 h 4371297"/>
              <a:gd name="connsiteX27" fmla="*/ 539021 w 4629257"/>
              <a:gd name="connsiteY27" fmla="*/ 3373578 h 4371297"/>
              <a:gd name="connsiteX28" fmla="*/ 358421 w 4629257"/>
              <a:gd name="connsiteY28" fmla="*/ 3118334 h 4371297"/>
              <a:gd name="connsiteX29" fmla="*/ 0 w 4629257"/>
              <a:gd name="connsiteY29" fmla="*/ 2314170 h 4371297"/>
              <a:gd name="connsiteX30" fmla="*/ 216562 w 4629257"/>
              <a:gd name="connsiteY30" fmla="*/ 1448115 h 4371297"/>
              <a:gd name="connsiteX31" fmla="*/ 813796 w 4629257"/>
              <a:gd name="connsiteY31" fmla="*/ 703944 h 4371297"/>
              <a:gd name="connsiteX32" fmla="*/ 1677262 w 4629257"/>
              <a:gd name="connsiteY32" fmla="*/ 187865 h 4371297"/>
              <a:gd name="connsiteX33" fmla="*/ 2649207 w 4629257"/>
              <a:gd name="connsiteY33" fmla="*/ 0 h 437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629257" h="4371297">
                <a:moveTo>
                  <a:pt x="2620694" y="121314"/>
                </a:moveTo>
                <a:cubicBezTo>
                  <a:pt x="2395563" y="121314"/>
                  <a:pt x="2168145" y="154371"/>
                  <a:pt x="1942142" y="219817"/>
                </a:cubicBezTo>
                <a:lnTo>
                  <a:pt x="1939551" y="220693"/>
                </a:lnTo>
                <a:lnTo>
                  <a:pt x="1935758" y="221592"/>
                </a:lnTo>
                <a:cubicBezTo>
                  <a:pt x="1857855" y="243744"/>
                  <a:pt x="1780115" y="269550"/>
                  <a:pt x="1702680" y="298986"/>
                </a:cubicBezTo>
                <a:cubicBezTo>
                  <a:pt x="1401058" y="413430"/>
                  <a:pt x="1113961" y="581983"/>
                  <a:pt x="872242" y="786360"/>
                </a:cubicBezTo>
                <a:cubicBezTo>
                  <a:pt x="626321" y="994225"/>
                  <a:pt x="433044" y="1230745"/>
                  <a:pt x="297853" y="1489138"/>
                </a:cubicBezTo>
                <a:cubicBezTo>
                  <a:pt x="159702" y="1753281"/>
                  <a:pt x="89575" y="2028457"/>
                  <a:pt x="89575" y="2307022"/>
                </a:cubicBezTo>
                <a:cubicBezTo>
                  <a:pt x="89575" y="2587568"/>
                  <a:pt x="201453" y="2751408"/>
                  <a:pt x="434286" y="3066457"/>
                </a:cubicBezTo>
                <a:cubicBezTo>
                  <a:pt x="490464" y="3142439"/>
                  <a:pt x="548553" y="3221057"/>
                  <a:pt x="607978" y="3307504"/>
                </a:cubicBezTo>
                <a:cubicBezTo>
                  <a:pt x="1062082" y="3967957"/>
                  <a:pt x="1549527" y="4249728"/>
                  <a:pt x="2237802" y="4249728"/>
                </a:cubicBezTo>
                <a:cubicBezTo>
                  <a:pt x="2689516" y="4249728"/>
                  <a:pt x="3020946" y="4020183"/>
                  <a:pt x="3475050" y="3670065"/>
                </a:cubicBezTo>
                <a:cubicBezTo>
                  <a:pt x="3525780" y="3630944"/>
                  <a:pt x="3576513" y="3592294"/>
                  <a:pt x="3625621" y="3554961"/>
                </a:cubicBezTo>
                <a:cubicBezTo>
                  <a:pt x="3891796" y="3352378"/>
                  <a:pt x="4143163" y="3161010"/>
                  <a:pt x="4310456" y="2953238"/>
                </a:cubicBezTo>
                <a:cubicBezTo>
                  <a:pt x="4470388" y="2754614"/>
                  <a:pt x="4541757" y="2555328"/>
                  <a:pt x="4541757" y="2307022"/>
                </a:cubicBezTo>
                <a:cubicBezTo>
                  <a:pt x="4541757" y="1684653"/>
                  <a:pt x="4357366" y="1125069"/>
                  <a:pt x="4022494" y="731306"/>
                </a:cubicBezTo>
                <a:cubicBezTo>
                  <a:pt x="3858645" y="538712"/>
                  <a:pt x="3662118" y="389013"/>
                  <a:pt x="3438362" y="286449"/>
                </a:cubicBezTo>
                <a:cubicBezTo>
                  <a:pt x="3199606" y="177095"/>
                  <a:pt x="2930182" y="121570"/>
                  <a:pt x="2637446" y="121570"/>
                </a:cubicBezTo>
                <a:lnTo>
                  <a:pt x="2631593" y="121850"/>
                </a:lnTo>
                <a:close/>
                <a:moveTo>
                  <a:pt x="2649207" y="0"/>
                </a:moveTo>
                <a:cubicBezTo>
                  <a:pt x="2953586" y="0"/>
                  <a:pt x="3233725" y="58795"/>
                  <a:pt x="3481977" y="174590"/>
                </a:cubicBezTo>
                <a:cubicBezTo>
                  <a:pt x="3714632" y="283195"/>
                  <a:pt x="3918976" y="441711"/>
                  <a:pt x="4089341" y="645648"/>
                </a:cubicBezTo>
                <a:cubicBezTo>
                  <a:pt x="4437532" y="1062603"/>
                  <a:pt x="4629257" y="1655145"/>
                  <a:pt x="4629257" y="2314170"/>
                </a:cubicBezTo>
                <a:cubicBezTo>
                  <a:pt x="4629257" y="2577101"/>
                  <a:pt x="4555050" y="2788124"/>
                  <a:pt x="4388756" y="2998447"/>
                </a:cubicBezTo>
                <a:cubicBezTo>
                  <a:pt x="4214810" y="3218456"/>
                  <a:pt x="3953445" y="3421095"/>
                  <a:pt x="3676684" y="3635610"/>
                </a:cubicBezTo>
                <a:cubicBezTo>
                  <a:pt x="3625623" y="3675141"/>
                  <a:pt x="3572872" y="3716068"/>
                  <a:pt x="3520124" y="3757493"/>
                </a:cubicBezTo>
                <a:cubicBezTo>
                  <a:pt x="3047959" y="4128232"/>
                  <a:pt x="2703347" y="4371297"/>
                  <a:pt x="2233667" y="4371297"/>
                </a:cubicBezTo>
                <a:cubicBezTo>
                  <a:pt x="1518018" y="4371297"/>
                  <a:pt x="1011186" y="4072930"/>
                  <a:pt x="539021" y="3373578"/>
                </a:cubicBezTo>
                <a:cubicBezTo>
                  <a:pt x="477232" y="3282040"/>
                  <a:pt x="416833" y="3198791"/>
                  <a:pt x="358421" y="3118334"/>
                </a:cubicBezTo>
                <a:cubicBezTo>
                  <a:pt x="116327" y="2784729"/>
                  <a:pt x="0" y="2611239"/>
                  <a:pt x="0" y="2314170"/>
                </a:cubicBezTo>
                <a:cubicBezTo>
                  <a:pt x="0" y="2019198"/>
                  <a:pt x="72916" y="1727815"/>
                  <a:pt x="216562" y="1448115"/>
                </a:cubicBezTo>
                <a:cubicBezTo>
                  <a:pt x="357129" y="1174503"/>
                  <a:pt x="558094" y="924052"/>
                  <a:pt x="813796" y="703944"/>
                </a:cubicBezTo>
                <a:cubicBezTo>
                  <a:pt x="1065128" y="487530"/>
                  <a:pt x="1363644" y="309050"/>
                  <a:pt x="1677262" y="187865"/>
                </a:cubicBezTo>
                <a:cubicBezTo>
                  <a:pt x="1999323" y="63189"/>
                  <a:pt x="2326451" y="0"/>
                  <a:pt x="2649207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8E5BE87-88CB-DF45-B879-04157B933DA9}"/>
              </a:ext>
            </a:extLst>
          </p:cNvPr>
          <p:cNvSpPr/>
          <p:nvPr/>
        </p:nvSpPr>
        <p:spPr>
          <a:xfrm>
            <a:off x="6556247" y="2340591"/>
            <a:ext cx="4744095" cy="3608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 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Set di caratteri </a:t>
            </a:r>
            <a:r>
              <a:rPr lang="en-US" sz="1600" u="sng">
                <a:solidFill>
                  <a:schemeClr val="tx1"/>
                </a:solidFill>
              </a:rPr>
              <a:t>universale</a:t>
            </a:r>
            <a:r>
              <a:rPr lang="en-US" sz="1600">
                <a:solidFill>
                  <a:schemeClr val="tx1"/>
                </a:solidFill>
              </a:rPr>
              <a:t> (include tutte le lingue)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Nessuna mutua esclusività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Le prime 256 posizioni  coincidono con ISO-Latin-I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>
              <a:solidFill>
                <a:schemeClr val="tx1"/>
              </a:solidFill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Unicode 13.0 adds 5,930 characters, for a total of </a:t>
            </a:r>
            <a:r>
              <a:rPr lang="en-US" sz="1600" u="sng">
                <a:solidFill>
                  <a:schemeClr val="tx1"/>
                </a:solidFill>
              </a:rPr>
              <a:t>143,859 characters</a:t>
            </a:r>
            <a:r>
              <a:rPr lang="en-US" sz="1600">
                <a:solidFill>
                  <a:schemeClr val="tx1"/>
                </a:solidFill>
              </a:rPr>
              <a:t>. These additions include 4 new scripts, for a total of 154 scripts, as well as 55 new emoji characters. (😆)</a:t>
            </a:r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E6657C5F-C934-456F-94B6-583D85681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67736" y="4094328"/>
            <a:ext cx="2982935" cy="2763672"/>
          </a:xfrm>
          <a:custGeom>
            <a:avLst/>
            <a:gdLst>
              <a:gd name="connsiteX0" fmla="*/ 1707059 w 2982935"/>
              <a:gd name="connsiteY0" fmla="*/ 0 h 2763672"/>
              <a:gd name="connsiteX1" fmla="*/ 2243667 w 2982935"/>
              <a:gd name="connsiteY1" fmla="*/ 117307 h 2763672"/>
              <a:gd name="connsiteX2" fmla="*/ 2635032 w 2982935"/>
              <a:gd name="connsiteY2" fmla="*/ 433812 h 2763672"/>
              <a:gd name="connsiteX3" fmla="*/ 2982935 w 2982935"/>
              <a:gd name="connsiteY3" fmla="*/ 1554893 h 2763672"/>
              <a:gd name="connsiteX4" fmla="*/ 2827963 w 2982935"/>
              <a:gd name="connsiteY4" fmla="*/ 2014661 h 2763672"/>
              <a:gd name="connsiteX5" fmla="*/ 2369129 w 2982935"/>
              <a:gd name="connsiteY5" fmla="*/ 2442771 h 2763672"/>
              <a:gd name="connsiteX6" fmla="*/ 2268247 w 2982935"/>
              <a:gd name="connsiteY6" fmla="*/ 2524664 h 2763672"/>
              <a:gd name="connsiteX7" fmla="*/ 2052930 w 2982935"/>
              <a:gd name="connsiteY7" fmla="*/ 2694193 h 2763672"/>
              <a:gd name="connsiteX8" fmla="*/ 1953421 w 2982935"/>
              <a:gd name="connsiteY8" fmla="*/ 2763672 h 2763672"/>
              <a:gd name="connsiteX9" fmla="*/ 1662859 w 2982935"/>
              <a:gd name="connsiteY9" fmla="*/ 2763672 h 2763672"/>
              <a:gd name="connsiteX10" fmla="*/ 1723702 w 2982935"/>
              <a:gd name="connsiteY10" fmla="*/ 2742669 h 2763672"/>
              <a:gd name="connsiteX11" fmla="*/ 2204754 w 2982935"/>
              <a:gd name="connsiteY11" fmla="*/ 2423312 h 2763672"/>
              <a:gd name="connsiteX12" fmla="*/ 2299189 w 2982935"/>
              <a:gd name="connsiteY12" fmla="*/ 2348074 h 2763672"/>
              <a:gd name="connsiteX13" fmla="*/ 2728706 w 2982935"/>
              <a:gd name="connsiteY13" fmla="*/ 1954754 h 2763672"/>
              <a:gd name="connsiteX14" fmla="*/ 2873775 w 2982935"/>
              <a:gd name="connsiteY14" fmla="*/ 1532351 h 2763672"/>
              <a:gd name="connsiteX15" fmla="*/ 2548102 w 2982935"/>
              <a:gd name="connsiteY15" fmla="*/ 502375 h 2763672"/>
              <a:gd name="connsiteX16" fmla="*/ 2181743 w 2982935"/>
              <a:gd name="connsiteY16" fmla="*/ 211592 h 2763672"/>
              <a:gd name="connsiteX17" fmla="*/ 1679423 w 2982935"/>
              <a:gd name="connsiteY17" fmla="*/ 103818 h 2763672"/>
              <a:gd name="connsiteX18" fmla="*/ 1093152 w 2982935"/>
              <a:gd name="connsiteY18" fmla="*/ 219787 h 2763672"/>
              <a:gd name="connsiteX19" fmla="*/ 572316 w 2982935"/>
              <a:gd name="connsiteY19" fmla="*/ 538361 h 2763672"/>
              <a:gd name="connsiteX20" fmla="*/ 212068 w 2982935"/>
              <a:gd name="connsiteY20" fmla="*/ 997738 h 2763672"/>
              <a:gd name="connsiteX21" fmla="*/ 81439 w 2982935"/>
              <a:gd name="connsiteY21" fmla="*/ 1532351 h 2763672"/>
              <a:gd name="connsiteX22" fmla="*/ 297636 w 2982935"/>
              <a:gd name="connsiteY22" fmla="*/ 2028760 h 2763672"/>
              <a:gd name="connsiteX23" fmla="*/ 406573 w 2982935"/>
              <a:gd name="connsiteY23" fmla="*/ 2186322 h 2763672"/>
              <a:gd name="connsiteX24" fmla="*/ 990736 w 2982935"/>
              <a:gd name="connsiteY24" fmla="*/ 2721170 h 2763672"/>
              <a:gd name="connsiteX25" fmla="*/ 1117963 w 2982935"/>
              <a:gd name="connsiteY25" fmla="*/ 2763672 h 2763672"/>
              <a:gd name="connsiteX26" fmla="*/ 814328 w 2982935"/>
              <a:gd name="connsiteY26" fmla="*/ 2763672 h 2763672"/>
              <a:gd name="connsiteX27" fmla="*/ 704946 w 2982935"/>
              <a:gd name="connsiteY27" fmla="*/ 2685317 h 2763672"/>
              <a:gd name="connsiteX28" fmla="*/ 347327 w 2982935"/>
              <a:gd name="connsiteY28" fmla="*/ 2266711 h 2763672"/>
              <a:gd name="connsiteX29" fmla="*/ 230954 w 2982935"/>
              <a:gd name="connsiteY29" fmla="*/ 2095212 h 2763672"/>
              <a:gd name="connsiteX30" fmla="*/ 0 w 2982935"/>
              <a:gd name="connsiteY30" fmla="*/ 1554893 h 2763672"/>
              <a:gd name="connsiteX31" fmla="*/ 139546 w 2982935"/>
              <a:gd name="connsiteY31" fmla="*/ 972991 h 2763672"/>
              <a:gd name="connsiteX32" fmla="*/ 524383 w 2982935"/>
              <a:gd name="connsiteY32" fmla="*/ 472981 h 2763672"/>
              <a:gd name="connsiteX33" fmla="*/ 1080770 w 2982935"/>
              <a:gd name="connsiteY33" fmla="*/ 126226 h 2763672"/>
              <a:gd name="connsiteX34" fmla="*/ 1707059 w 2982935"/>
              <a:gd name="connsiteY34" fmla="*/ 0 h 276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982935" h="2763672">
                <a:moveTo>
                  <a:pt x="1707059" y="0"/>
                </a:moveTo>
                <a:cubicBezTo>
                  <a:pt x="1903190" y="0"/>
                  <a:pt x="2083702" y="39504"/>
                  <a:pt x="2243667" y="117307"/>
                </a:cubicBezTo>
                <a:cubicBezTo>
                  <a:pt x="2393582" y="190279"/>
                  <a:pt x="2525254" y="296787"/>
                  <a:pt x="2635032" y="433812"/>
                </a:cubicBezTo>
                <a:cubicBezTo>
                  <a:pt x="2859393" y="713964"/>
                  <a:pt x="2982935" y="1112094"/>
                  <a:pt x="2982935" y="1554893"/>
                </a:cubicBezTo>
                <a:cubicBezTo>
                  <a:pt x="2982935" y="1731557"/>
                  <a:pt x="2935118" y="1873344"/>
                  <a:pt x="2827963" y="2014661"/>
                </a:cubicBezTo>
                <a:cubicBezTo>
                  <a:pt x="2715879" y="2162485"/>
                  <a:pt x="2547465" y="2298637"/>
                  <a:pt x="2369129" y="2442771"/>
                </a:cubicBezTo>
                <a:cubicBezTo>
                  <a:pt x="2336227" y="2469331"/>
                  <a:pt x="2302237" y="2496831"/>
                  <a:pt x="2268247" y="2524664"/>
                </a:cubicBezTo>
                <a:cubicBezTo>
                  <a:pt x="2192186" y="2586939"/>
                  <a:pt x="2121261" y="2643853"/>
                  <a:pt x="2052930" y="2694193"/>
                </a:cubicBezTo>
                <a:lnTo>
                  <a:pt x="1953421" y="2763672"/>
                </a:lnTo>
                <a:lnTo>
                  <a:pt x="1662859" y="2763672"/>
                </a:lnTo>
                <a:lnTo>
                  <a:pt x="1723702" y="2742669"/>
                </a:lnTo>
                <a:cubicBezTo>
                  <a:pt x="1878800" y="2678596"/>
                  <a:pt x="2026750" y="2566347"/>
                  <a:pt x="2204754" y="2423312"/>
                </a:cubicBezTo>
                <a:cubicBezTo>
                  <a:pt x="2236571" y="2397740"/>
                  <a:pt x="2268390" y="2372476"/>
                  <a:pt x="2299189" y="2348074"/>
                </a:cubicBezTo>
                <a:cubicBezTo>
                  <a:pt x="2466131" y="2215653"/>
                  <a:pt x="2623783" y="2090565"/>
                  <a:pt x="2728706" y="1954754"/>
                </a:cubicBezTo>
                <a:cubicBezTo>
                  <a:pt x="2829014" y="1824922"/>
                  <a:pt x="2873775" y="1694658"/>
                  <a:pt x="2873775" y="1532351"/>
                </a:cubicBezTo>
                <a:cubicBezTo>
                  <a:pt x="2873775" y="1125536"/>
                  <a:pt x="2758127" y="759761"/>
                  <a:pt x="2548102" y="502375"/>
                </a:cubicBezTo>
                <a:cubicBezTo>
                  <a:pt x="2445338" y="376486"/>
                  <a:pt x="2322080" y="278634"/>
                  <a:pt x="2181743" y="211592"/>
                </a:cubicBezTo>
                <a:cubicBezTo>
                  <a:pt x="2032000" y="140112"/>
                  <a:pt x="1863022" y="103818"/>
                  <a:pt x="1679423" y="103818"/>
                </a:cubicBezTo>
                <a:cubicBezTo>
                  <a:pt x="1484738" y="103818"/>
                  <a:pt x="1287417" y="142824"/>
                  <a:pt x="1093152" y="219787"/>
                </a:cubicBezTo>
                <a:cubicBezTo>
                  <a:pt x="903980" y="294594"/>
                  <a:pt x="723917" y="404769"/>
                  <a:pt x="572316" y="538361"/>
                </a:cubicBezTo>
                <a:cubicBezTo>
                  <a:pt x="418077" y="674234"/>
                  <a:pt x="296857" y="828837"/>
                  <a:pt x="212068" y="997738"/>
                </a:cubicBezTo>
                <a:cubicBezTo>
                  <a:pt x="125421" y="1170395"/>
                  <a:pt x="81439" y="1350265"/>
                  <a:pt x="81439" y="1532351"/>
                </a:cubicBezTo>
                <a:cubicBezTo>
                  <a:pt x="81439" y="1715731"/>
                  <a:pt x="151607" y="1822826"/>
                  <a:pt x="297636" y="2028760"/>
                </a:cubicBezTo>
                <a:cubicBezTo>
                  <a:pt x="332869" y="2078426"/>
                  <a:pt x="369302" y="2129816"/>
                  <a:pt x="406573" y="2186322"/>
                </a:cubicBezTo>
                <a:cubicBezTo>
                  <a:pt x="584577" y="2456140"/>
                  <a:pt x="770750" y="2629267"/>
                  <a:pt x="990736" y="2721170"/>
                </a:cubicBezTo>
                <a:lnTo>
                  <a:pt x="1117963" y="2763672"/>
                </a:lnTo>
                <a:lnTo>
                  <a:pt x="814328" y="2763672"/>
                </a:lnTo>
                <a:lnTo>
                  <a:pt x="704946" y="2685317"/>
                </a:lnTo>
                <a:cubicBezTo>
                  <a:pt x="578653" y="2581245"/>
                  <a:pt x="461419" y="2442922"/>
                  <a:pt x="347327" y="2266711"/>
                </a:cubicBezTo>
                <a:cubicBezTo>
                  <a:pt x="307512" y="2205208"/>
                  <a:pt x="268593" y="2149271"/>
                  <a:pt x="230954" y="2095212"/>
                </a:cubicBezTo>
                <a:cubicBezTo>
                  <a:pt x="74958" y="1871063"/>
                  <a:pt x="0" y="1754495"/>
                  <a:pt x="0" y="1554893"/>
                </a:cubicBezTo>
                <a:cubicBezTo>
                  <a:pt x="0" y="1356701"/>
                  <a:pt x="46984" y="1160921"/>
                  <a:pt x="139546" y="972991"/>
                </a:cubicBezTo>
                <a:cubicBezTo>
                  <a:pt x="230122" y="789150"/>
                  <a:pt x="359617" y="620872"/>
                  <a:pt x="524383" y="472981"/>
                </a:cubicBezTo>
                <a:cubicBezTo>
                  <a:pt x="686332" y="327572"/>
                  <a:pt x="878686" y="207651"/>
                  <a:pt x="1080770" y="126226"/>
                </a:cubicBezTo>
                <a:cubicBezTo>
                  <a:pt x="1288295" y="42456"/>
                  <a:pt x="1499085" y="0"/>
                  <a:pt x="1707059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1125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erson holding pencil near laptop computer">
            <a:extLst>
              <a:ext uri="{FF2B5EF4-FFF2-40B4-BE49-F238E27FC236}">
                <a16:creationId xmlns:a16="http://schemas.microsoft.com/office/drawing/2014/main" id="{AA4E9CBE-61FE-5B48-9E1F-9A4A99454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/>
          <a:stretch/>
        </p:blipFill>
        <p:spPr bwMode="auto">
          <a:xfrm>
            <a:off x="1524000" y="1"/>
            <a:ext cx="9144001" cy="689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8E5BE87-88CB-DF45-B879-04157B933DA9}"/>
              </a:ext>
            </a:extLst>
          </p:cNvPr>
          <p:cNvSpPr/>
          <p:nvPr/>
        </p:nvSpPr>
        <p:spPr>
          <a:xfrm>
            <a:off x="2973090" y="1124744"/>
            <a:ext cx="6291263" cy="36004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 Codifica «a strati»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La tabella di </a:t>
            </a:r>
            <a:r>
              <a:rPr lang="it-IT" dirty="0" err="1"/>
              <a:t>Unicode</a:t>
            </a:r>
            <a:r>
              <a:rPr lang="it-IT" dirty="0"/>
              <a:t> è organizzata a piani: un piano (dall'inglese </a:t>
            </a:r>
            <a:r>
              <a:rPr lang="it-IT" dirty="0" err="1"/>
              <a:t>plane</a:t>
            </a:r>
            <a:r>
              <a:rPr lang="it-IT" dirty="0"/>
              <a:t>) è un gruppo continuo di 65 536 (2 byte) punti di codice. 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Il piano 0 è il Basic </a:t>
            </a:r>
            <a:r>
              <a:rPr lang="it-IT" dirty="0" err="1"/>
              <a:t>Multilingual</a:t>
            </a:r>
            <a:r>
              <a:rPr lang="it-IT" dirty="0"/>
              <a:t> </a:t>
            </a:r>
            <a:r>
              <a:rPr lang="it-IT" dirty="0" err="1"/>
              <a:t>Plane</a:t>
            </a:r>
            <a:r>
              <a:rPr lang="it-IT" dirty="0"/>
              <a:t> (BMP), che contiene i caratteri più utilizzati, i piani supplementari vanno da 1 a 16 (tot. 17 piani)</a:t>
            </a:r>
          </a:p>
        </p:txBody>
      </p:sp>
      <p:pic>
        <p:nvPicPr>
          <p:cNvPr id="1026" name="Picture 2" descr="Unicode Logo">
            <a:extLst>
              <a:ext uri="{FF2B5EF4-FFF2-40B4-BE49-F238E27FC236}">
                <a16:creationId xmlns:a16="http://schemas.microsoft.com/office/drawing/2014/main" id="{238866BB-5275-C94E-96C2-D02C6420F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293" y="116632"/>
            <a:ext cx="985415" cy="116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5538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erson holding pencil near laptop computer">
            <a:extLst>
              <a:ext uri="{FF2B5EF4-FFF2-40B4-BE49-F238E27FC236}">
                <a16:creationId xmlns:a16="http://schemas.microsoft.com/office/drawing/2014/main" id="{AA4E9CBE-61FE-5B48-9E1F-9A4A99454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/>
          <a:stretch/>
        </p:blipFill>
        <p:spPr bwMode="auto">
          <a:xfrm>
            <a:off x="1524000" y="1"/>
            <a:ext cx="9144001" cy="689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8E5BE87-88CB-DF45-B879-04157B933DA9}"/>
              </a:ext>
            </a:extLst>
          </p:cNvPr>
          <p:cNvSpPr/>
          <p:nvPr/>
        </p:nvSpPr>
        <p:spPr>
          <a:xfrm>
            <a:off x="2973090" y="1124744"/>
            <a:ext cx="6291263" cy="36004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 È il formato predefinito per XML (più precisamente UTF-8)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I primi 256 caratteri coincidono con l’ISO-Latin-1 (i primi 128 con ASCII)</a:t>
            </a:r>
          </a:p>
        </p:txBody>
      </p:sp>
      <p:pic>
        <p:nvPicPr>
          <p:cNvPr id="1026" name="Picture 2" descr="Unicode Logo">
            <a:extLst>
              <a:ext uri="{FF2B5EF4-FFF2-40B4-BE49-F238E27FC236}">
                <a16:creationId xmlns:a16="http://schemas.microsoft.com/office/drawing/2014/main" id="{238866BB-5275-C94E-96C2-D02C6420F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293" y="116632"/>
            <a:ext cx="985415" cy="116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5155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erson holding pencil near laptop computer">
            <a:extLst>
              <a:ext uri="{FF2B5EF4-FFF2-40B4-BE49-F238E27FC236}">
                <a16:creationId xmlns:a16="http://schemas.microsoft.com/office/drawing/2014/main" id="{AA4E9CBE-61FE-5B48-9E1F-9A4A99454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/>
          <a:stretch/>
        </p:blipFill>
        <p:spPr bwMode="auto">
          <a:xfrm>
            <a:off x="1524000" y="1"/>
            <a:ext cx="9144001" cy="689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8E5BE87-88CB-DF45-B879-04157B933DA9}"/>
              </a:ext>
            </a:extLst>
          </p:cNvPr>
          <p:cNvSpPr/>
          <p:nvPr/>
        </p:nvSpPr>
        <p:spPr>
          <a:xfrm>
            <a:off x="2950368" y="1173248"/>
            <a:ext cx="6291263" cy="124764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Codifica statica e codifica composizionale</a:t>
            </a:r>
          </a:p>
        </p:txBody>
      </p:sp>
      <p:pic>
        <p:nvPicPr>
          <p:cNvPr id="1026" name="Picture 2" descr="Unicode Logo">
            <a:extLst>
              <a:ext uri="{FF2B5EF4-FFF2-40B4-BE49-F238E27FC236}">
                <a16:creationId xmlns:a16="http://schemas.microsoft.com/office/drawing/2014/main" id="{238866BB-5275-C94E-96C2-D02C6420F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293" y="116632"/>
            <a:ext cx="985415" cy="116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5D6A5CA-7634-F64E-988A-91126B1AF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2118872"/>
            <a:ext cx="8352928" cy="473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6712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erson holding pencil near laptop computer">
            <a:extLst>
              <a:ext uri="{FF2B5EF4-FFF2-40B4-BE49-F238E27FC236}">
                <a16:creationId xmlns:a16="http://schemas.microsoft.com/office/drawing/2014/main" id="{AA4E9CBE-61FE-5B48-9E1F-9A4A99454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/>
          <a:stretch/>
        </p:blipFill>
        <p:spPr bwMode="auto">
          <a:xfrm>
            <a:off x="1524000" y="1"/>
            <a:ext cx="9144001" cy="689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8E5BE87-88CB-DF45-B879-04157B933DA9}"/>
              </a:ext>
            </a:extLst>
          </p:cNvPr>
          <p:cNvSpPr/>
          <p:nvPr/>
        </p:nvSpPr>
        <p:spPr>
          <a:xfrm>
            <a:off x="2973090" y="1124744"/>
            <a:ext cx="6291263" cy="36004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Uno standard, più codifiche</a:t>
            </a:r>
          </a:p>
          <a:p>
            <a:pPr algn="ctr"/>
            <a:endParaRPr lang="it-IT" dirty="0"/>
          </a:p>
          <a:p>
            <a:pPr algn="ctr"/>
            <a:r>
              <a:rPr lang="it-IT" dirty="0" err="1"/>
              <a:t>Unicode</a:t>
            </a:r>
            <a:r>
              <a:rPr lang="it-IT" dirty="0"/>
              <a:t> introduce una rappresentazione intermedia astratta dei punti di codice che non corrispondono più alla sequenza di bit</a:t>
            </a:r>
          </a:p>
          <a:p>
            <a:pPr algn="ctr"/>
            <a:endParaRPr lang="it-IT" dirty="0"/>
          </a:p>
          <a:p>
            <a:pPr algn="ctr"/>
            <a:r>
              <a:rPr lang="it-IT" dirty="0" err="1"/>
              <a:t>Unicode</a:t>
            </a:r>
            <a:r>
              <a:rPr lang="it-IT" dirty="0"/>
              <a:t> </a:t>
            </a:r>
            <a:r>
              <a:rPr lang="it-IT" dirty="0" err="1"/>
              <a:t>Transformation</a:t>
            </a:r>
            <a:r>
              <a:rPr lang="it-IT" dirty="0"/>
              <a:t> Format: UTF-8 UTF-16 UTF-32, ecc.</a:t>
            </a:r>
          </a:p>
          <a:p>
            <a:pPr algn="ctr"/>
            <a:endParaRPr lang="it-IT" dirty="0"/>
          </a:p>
        </p:txBody>
      </p:sp>
      <p:pic>
        <p:nvPicPr>
          <p:cNvPr id="1026" name="Picture 2" descr="Unicode Logo">
            <a:extLst>
              <a:ext uri="{FF2B5EF4-FFF2-40B4-BE49-F238E27FC236}">
                <a16:creationId xmlns:a16="http://schemas.microsoft.com/office/drawing/2014/main" id="{238866BB-5275-C94E-96C2-D02C6420F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293" y="116632"/>
            <a:ext cx="985415" cy="116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936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Ciao mondo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1981200" y="1600200"/>
          <a:ext cx="822960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3810000" y="642918"/>
            <a:ext cx="4357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	</a:t>
            </a:r>
          </a:p>
        </p:txBody>
      </p:sp>
      <p:graphicFrame>
        <p:nvGraphicFramePr>
          <p:cNvPr id="5" name="Tabella 4"/>
          <p:cNvGraphicFramePr>
            <a:graphicFrameLocks noGrp="1"/>
          </p:cNvGraphicFramePr>
          <p:nvPr/>
        </p:nvGraphicFramePr>
        <p:xfrm>
          <a:off x="3024166" y="3500438"/>
          <a:ext cx="6096000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[spazio]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erson holding pencil near laptop computer">
            <a:extLst>
              <a:ext uri="{FF2B5EF4-FFF2-40B4-BE49-F238E27FC236}">
                <a16:creationId xmlns:a16="http://schemas.microsoft.com/office/drawing/2014/main" id="{AA4E9CBE-61FE-5B48-9E1F-9A4A99454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/>
          <a:stretch/>
        </p:blipFill>
        <p:spPr bwMode="auto">
          <a:xfrm>
            <a:off x="1524000" y="1"/>
            <a:ext cx="9144001" cy="689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8E5BE87-88CB-DF45-B879-04157B933DA9}"/>
              </a:ext>
            </a:extLst>
          </p:cNvPr>
          <p:cNvSpPr/>
          <p:nvPr/>
        </p:nvSpPr>
        <p:spPr>
          <a:xfrm>
            <a:off x="2973090" y="1124744"/>
            <a:ext cx="6291263" cy="5112568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r>
              <a:rPr lang="it-IT" sz="2800" dirty="0"/>
              <a:t>UTF-8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Codifica a lunghezza variabile (da 1 a 4 byte per punto di codice)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Per i primi 128 caratteri è identico a ASCII (tutti i byte iniziano con 0 e codificano un singolo carattere).</a:t>
            </a:r>
            <a:br>
              <a:rPr lang="it-IT" dirty="0"/>
            </a:br>
            <a:r>
              <a:rPr lang="it-IT" dirty="0"/>
              <a:t>Attenzione, non vale per i primi 256 di ISO-Latin-1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Se il byte comincia con 1 vuol dire che si tratta di una sequenza (110 indica una sequenza di due byte, e 1110 una di tre). I byte successivi nella sequenza iniziano sempre con 10.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Può sembrare più economico, ma la combinazione di più caratteri è poco efficiente e molti dei caratteri più comuni sono composti da più byte!</a:t>
            </a:r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</p:txBody>
      </p:sp>
      <p:pic>
        <p:nvPicPr>
          <p:cNvPr id="1026" name="Picture 2" descr="Unicode Logo">
            <a:extLst>
              <a:ext uri="{FF2B5EF4-FFF2-40B4-BE49-F238E27FC236}">
                <a16:creationId xmlns:a16="http://schemas.microsoft.com/office/drawing/2014/main" id="{238866BB-5275-C94E-96C2-D02C6420F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293" y="116632"/>
            <a:ext cx="985415" cy="116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6997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erson holding pencil near laptop computer">
            <a:extLst>
              <a:ext uri="{FF2B5EF4-FFF2-40B4-BE49-F238E27FC236}">
                <a16:creationId xmlns:a16="http://schemas.microsoft.com/office/drawing/2014/main" id="{AA4E9CBE-61FE-5B48-9E1F-9A4A99454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/>
          <a:stretch/>
        </p:blipFill>
        <p:spPr bwMode="auto">
          <a:xfrm>
            <a:off x="1524000" y="1"/>
            <a:ext cx="9144001" cy="689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8E5BE87-88CB-DF45-B879-04157B933DA9}"/>
              </a:ext>
            </a:extLst>
          </p:cNvPr>
          <p:cNvSpPr/>
          <p:nvPr/>
        </p:nvSpPr>
        <p:spPr>
          <a:xfrm>
            <a:off x="2973090" y="1124744"/>
            <a:ext cx="6291263" cy="5112568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r>
              <a:rPr lang="it-IT" sz="2800" dirty="0"/>
              <a:t>UTF-16</a:t>
            </a:r>
          </a:p>
          <a:p>
            <a:pPr algn="ctr"/>
            <a:endParaRPr lang="it-IT" sz="2800" dirty="0"/>
          </a:p>
          <a:p>
            <a:pPr lvl="0" algn="ctr"/>
            <a:r>
              <a:rPr lang="it-IT" dirty="0">
                <a:solidFill>
                  <a:prstClr val="white"/>
                </a:solidFill>
              </a:rPr>
              <a:t>Codifica a lunghezza variabile (da 1 a 4 byte per punto di codice)</a:t>
            </a:r>
          </a:p>
          <a:p>
            <a:pPr lvl="0" algn="ctr"/>
            <a:endParaRPr lang="it-IT" dirty="0">
              <a:solidFill>
                <a:prstClr val="white"/>
              </a:solidFill>
            </a:endParaRPr>
          </a:p>
          <a:p>
            <a:pPr lvl="0" algn="ctr"/>
            <a:r>
              <a:rPr lang="it-IT" dirty="0">
                <a:solidFill>
                  <a:prstClr val="white"/>
                </a:solidFill>
              </a:rPr>
              <a:t>Codifica i caratteri del Basic </a:t>
            </a:r>
            <a:r>
              <a:rPr lang="it-IT" dirty="0" err="1">
                <a:solidFill>
                  <a:prstClr val="white"/>
                </a:solidFill>
              </a:rPr>
              <a:t>multilingual</a:t>
            </a:r>
            <a:r>
              <a:rPr lang="it-IT" dirty="0">
                <a:solidFill>
                  <a:prstClr val="white"/>
                </a:solidFill>
              </a:rPr>
              <a:t> </a:t>
            </a:r>
            <a:r>
              <a:rPr lang="it-IT" dirty="0" err="1">
                <a:solidFill>
                  <a:prstClr val="white"/>
                </a:solidFill>
              </a:rPr>
              <a:t>plane</a:t>
            </a:r>
            <a:r>
              <a:rPr lang="it-IT" dirty="0">
                <a:solidFill>
                  <a:prstClr val="white"/>
                </a:solidFill>
              </a:rPr>
              <a:t> con il loro valore numerico espresso in 16 bit. </a:t>
            </a:r>
            <a:endParaRPr lang="it-IT" sz="2800" dirty="0"/>
          </a:p>
          <a:p>
            <a:pPr algn="ctr"/>
            <a:endParaRPr lang="it-IT" sz="2800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</p:txBody>
      </p:sp>
      <p:pic>
        <p:nvPicPr>
          <p:cNvPr id="1026" name="Picture 2" descr="Unicode Logo">
            <a:extLst>
              <a:ext uri="{FF2B5EF4-FFF2-40B4-BE49-F238E27FC236}">
                <a16:creationId xmlns:a16="http://schemas.microsoft.com/office/drawing/2014/main" id="{238866BB-5275-C94E-96C2-D02C6420F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293" y="116632"/>
            <a:ext cx="985415" cy="116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4720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erson holding pencil near laptop computer">
            <a:extLst>
              <a:ext uri="{FF2B5EF4-FFF2-40B4-BE49-F238E27FC236}">
                <a16:creationId xmlns:a16="http://schemas.microsoft.com/office/drawing/2014/main" id="{AA4E9CBE-61FE-5B48-9E1F-9A4A99454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/>
          <a:stretch/>
        </p:blipFill>
        <p:spPr bwMode="auto">
          <a:xfrm>
            <a:off x="1524000" y="1"/>
            <a:ext cx="9144001" cy="689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8E5BE87-88CB-DF45-B879-04157B933DA9}"/>
              </a:ext>
            </a:extLst>
          </p:cNvPr>
          <p:cNvSpPr/>
          <p:nvPr/>
        </p:nvSpPr>
        <p:spPr>
          <a:xfrm>
            <a:off x="2973090" y="1124744"/>
            <a:ext cx="6291263" cy="5472608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  <a:p>
            <a:pPr algn="ctr"/>
            <a:endParaRPr lang="it-IT" sz="2800" dirty="0"/>
          </a:p>
          <a:p>
            <a:pPr algn="ctr"/>
            <a:endParaRPr lang="it-IT" sz="2800" dirty="0"/>
          </a:p>
          <a:p>
            <a:pPr algn="ctr"/>
            <a:r>
              <a:rPr lang="it-IT" sz="2800" dirty="0"/>
              <a:t>Un suggerimento</a:t>
            </a:r>
          </a:p>
          <a:p>
            <a:pPr algn="ctr"/>
            <a:endParaRPr lang="it-IT" sz="2800" dirty="0"/>
          </a:p>
          <a:p>
            <a:pPr algn="ctr"/>
            <a:r>
              <a:rPr lang="it-IT" sz="2800" dirty="0"/>
              <a:t>Se si utilizzano caratteri comuni meglio usare UTF-8</a:t>
            </a:r>
          </a:p>
          <a:p>
            <a:pPr algn="ctr"/>
            <a:r>
              <a:rPr lang="it-IT" sz="2800" dirty="0"/>
              <a:t>Se si usano scritture non latine meglio usare UTF-16</a:t>
            </a:r>
          </a:p>
          <a:p>
            <a:pPr algn="ctr"/>
            <a:endParaRPr lang="it-IT" sz="2800" dirty="0"/>
          </a:p>
          <a:p>
            <a:pPr algn="ctr"/>
            <a:r>
              <a:rPr lang="it-IT" sz="2000" dirty="0"/>
              <a:t>UTF-32 è generalmente poco usato e poco efficiente, anche se dovrebbe essere più "statico», in casi particolari ammette comunque più punti di codifica per un carattere (caratteri combinati) e più caratteri per punto di codifica.</a:t>
            </a:r>
          </a:p>
          <a:p>
            <a:pPr algn="ctr"/>
            <a:endParaRPr lang="it-IT" sz="2800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</p:txBody>
      </p:sp>
      <p:pic>
        <p:nvPicPr>
          <p:cNvPr id="1026" name="Picture 2" descr="Unicode Logo">
            <a:extLst>
              <a:ext uri="{FF2B5EF4-FFF2-40B4-BE49-F238E27FC236}">
                <a16:creationId xmlns:a16="http://schemas.microsoft.com/office/drawing/2014/main" id="{238866BB-5275-C94E-96C2-D02C6420F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293" y="116632"/>
            <a:ext cx="985415" cy="116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691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Codifica con 22 simboli arbitrari</a:t>
            </a:r>
          </a:p>
        </p:txBody>
      </p:sp>
    </p:spTree>
    <p:extLst>
      <p:ext uri="{BB962C8B-B14F-4D97-AF65-F5344CB8AC3E}">
        <p14:creationId xmlns:p14="http://schemas.microsoft.com/office/powerpoint/2010/main" val="3997053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Ciao mondo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1981200" y="1600200"/>
          <a:ext cx="822960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3810000" y="642918"/>
            <a:ext cx="4357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	</a:t>
            </a:r>
          </a:p>
        </p:txBody>
      </p:sp>
      <p:sp>
        <p:nvSpPr>
          <p:cNvPr id="10" name="Smile 9"/>
          <p:cNvSpPr/>
          <p:nvPr/>
        </p:nvSpPr>
        <p:spPr>
          <a:xfrm>
            <a:off x="2238348" y="2428868"/>
            <a:ext cx="500066" cy="500066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uore 10"/>
          <p:cNvSpPr/>
          <p:nvPr/>
        </p:nvSpPr>
        <p:spPr>
          <a:xfrm>
            <a:off x="2238348" y="3214686"/>
            <a:ext cx="357190" cy="35719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aetta 11"/>
          <p:cNvSpPr/>
          <p:nvPr/>
        </p:nvSpPr>
        <p:spPr>
          <a:xfrm>
            <a:off x="3309918" y="2428868"/>
            <a:ext cx="428628" cy="428628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Luna 12"/>
          <p:cNvSpPr/>
          <p:nvPr/>
        </p:nvSpPr>
        <p:spPr>
          <a:xfrm>
            <a:off x="2952728" y="4786322"/>
            <a:ext cx="214314" cy="428628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ole 13"/>
          <p:cNvSpPr/>
          <p:nvPr/>
        </p:nvSpPr>
        <p:spPr>
          <a:xfrm>
            <a:off x="5238744" y="4500570"/>
            <a:ext cx="500066" cy="500066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5" name="Simbolo &quot;divieto&quot; 14"/>
          <p:cNvSpPr/>
          <p:nvPr/>
        </p:nvSpPr>
        <p:spPr>
          <a:xfrm>
            <a:off x="4881554" y="2428868"/>
            <a:ext cx="428628" cy="428628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6" name="Nuvola 15"/>
          <p:cNvSpPr/>
          <p:nvPr/>
        </p:nvSpPr>
        <p:spPr>
          <a:xfrm>
            <a:off x="6024562" y="3500438"/>
            <a:ext cx="571504" cy="357190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a destra rientrata 16"/>
          <p:cNvSpPr/>
          <p:nvPr/>
        </p:nvSpPr>
        <p:spPr>
          <a:xfrm>
            <a:off x="6738942" y="4643446"/>
            <a:ext cx="576896" cy="28575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Stella a 5 punte 17"/>
          <p:cNvSpPr/>
          <p:nvPr/>
        </p:nvSpPr>
        <p:spPr>
          <a:xfrm>
            <a:off x="7024694" y="2428868"/>
            <a:ext cx="428628" cy="4286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Pergamena 1 18"/>
          <p:cNvSpPr/>
          <p:nvPr/>
        </p:nvSpPr>
        <p:spPr>
          <a:xfrm>
            <a:off x="7881950" y="4786322"/>
            <a:ext cx="428628" cy="500066"/>
          </a:xfrm>
          <a:prstGeom prst="verticalScrol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umetto 2 19"/>
          <p:cNvSpPr/>
          <p:nvPr/>
        </p:nvSpPr>
        <p:spPr>
          <a:xfrm>
            <a:off x="7953389" y="2428868"/>
            <a:ext cx="426495" cy="285752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Suono 20">
            <a:hlinkClick r:id="" action="ppaction://noaction" highlightClick="1">
              <a:snd r:embed="rId2" name="applause.wav"/>
            </a:hlinkClick>
          </p:cNvPr>
          <p:cNvSpPr/>
          <p:nvPr/>
        </p:nvSpPr>
        <p:spPr>
          <a:xfrm>
            <a:off x="9167834" y="2500306"/>
            <a:ext cx="357190" cy="357190"/>
          </a:xfrm>
          <a:prstGeom prst="actionButtonSou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/>
          <p:cNvSpPr/>
          <p:nvPr/>
        </p:nvSpPr>
        <p:spPr>
          <a:xfrm>
            <a:off x="2166910" y="4286256"/>
            <a:ext cx="285752" cy="28575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ombo 23"/>
          <p:cNvSpPr/>
          <p:nvPr/>
        </p:nvSpPr>
        <p:spPr>
          <a:xfrm>
            <a:off x="2809852" y="3786190"/>
            <a:ext cx="428628" cy="428628"/>
          </a:xfrm>
          <a:prstGeom prst="diamon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roce 24"/>
          <p:cNvSpPr/>
          <p:nvPr/>
        </p:nvSpPr>
        <p:spPr>
          <a:xfrm>
            <a:off x="3952860" y="4643446"/>
            <a:ext cx="357190" cy="428628"/>
          </a:xfrm>
          <a:prstGeom prst="plus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Freccia bidirezionale verticale 25"/>
          <p:cNvSpPr/>
          <p:nvPr/>
        </p:nvSpPr>
        <p:spPr>
          <a:xfrm>
            <a:off x="4238612" y="2928934"/>
            <a:ext cx="285752" cy="42862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Nastro 1 26"/>
          <p:cNvSpPr/>
          <p:nvPr/>
        </p:nvSpPr>
        <p:spPr>
          <a:xfrm>
            <a:off x="4810116" y="3500438"/>
            <a:ext cx="571504" cy="428628"/>
          </a:xfrm>
          <a:prstGeom prst="ribbon2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Pagina iniziale 27">
            <a:hlinkClick r:id="" action="ppaction://hlinkshowjump?jump=firstslide" highlightClick="1"/>
          </p:cNvPr>
          <p:cNvSpPr/>
          <p:nvPr/>
        </p:nvSpPr>
        <p:spPr>
          <a:xfrm>
            <a:off x="9024958" y="3286124"/>
            <a:ext cx="428628" cy="500066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? 28">
            <a:hlinkClick r:id="" action="ppaction://noaction" highlightClick="1"/>
          </p:cNvPr>
          <p:cNvSpPr/>
          <p:nvPr/>
        </p:nvSpPr>
        <p:spPr>
          <a:xfrm>
            <a:off x="9024958" y="4429132"/>
            <a:ext cx="428628" cy="428628"/>
          </a:xfrm>
          <a:prstGeom prst="actionButtonHelp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Nastro 2 29"/>
          <p:cNvSpPr/>
          <p:nvPr/>
        </p:nvSpPr>
        <p:spPr>
          <a:xfrm>
            <a:off x="7739074" y="3786191"/>
            <a:ext cx="571504" cy="287901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Memoria ad accesso diretto 30"/>
          <p:cNvSpPr/>
          <p:nvPr/>
        </p:nvSpPr>
        <p:spPr>
          <a:xfrm>
            <a:off x="5738810" y="5715016"/>
            <a:ext cx="571504" cy="357190"/>
          </a:xfrm>
          <a:prstGeom prst="flowChartMagneticDrum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Informazioni 31">
            <a:hlinkClick r:id="" action="ppaction://noaction" highlightClick="1"/>
          </p:cNvPr>
          <p:cNvSpPr/>
          <p:nvPr/>
        </p:nvSpPr>
        <p:spPr>
          <a:xfrm>
            <a:off x="3809984" y="5643578"/>
            <a:ext cx="357190" cy="357190"/>
          </a:xfrm>
          <a:prstGeom prst="actionButtonInformation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Ciao mondo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1981200" y="1600200"/>
          <a:ext cx="8229600" cy="3708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ttangolo 5"/>
          <p:cNvSpPr/>
          <p:nvPr/>
        </p:nvSpPr>
        <p:spPr>
          <a:xfrm>
            <a:off x="3810000" y="642918"/>
            <a:ext cx="4357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	</a:t>
            </a:r>
          </a:p>
        </p:txBody>
      </p:sp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3024167" y="3500438"/>
          <a:ext cx="6357983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9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9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4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88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[spazio]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Smile 6"/>
          <p:cNvSpPr/>
          <p:nvPr/>
        </p:nvSpPr>
        <p:spPr>
          <a:xfrm>
            <a:off x="4238613" y="3500439"/>
            <a:ext cx="333377" cy="333377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uore 7"/>
          <p:cNvSpPr/>
          <p:nvPr/>
        </p:nvSpPr>
        <p:spPr>
          <a:xfrm>
            <a:off x="4214800" y="5786455"/>
            <a:ext cx="238127" cy="238127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aetta 9"/>
          <p:cNvSpPr/>
          <p:nvPr/>
        </p:nvSpPr>
        <p:spPr>
          <a:xfrm>
            <a:off x="6381752" y="3929066"/>
            <a:ext cx="285752" cy="285752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Luna 10"/>
          <p:cNvSpPr/>
          <p:nvPr/>
        </p:nvSpPr>
        <p:spPr>
          <a:xfrm>
            <a:off x="4238612" y="5072074"/>
            <a:ext cx="142876" cy="285752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ole 11"/>
          <p:cNvSpPr/>
          <p:nvPr/>
        </p:nvSpPr>
        <p:spPr>
          <a:xfrm>
            <a:off x="6381753" y="4643447"/>
            <a:ext cx="333377" cy="333377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Simbolo &quot;divieto&quot; 12"/>
          <p:cNvSpPr/>
          <p:nvPr/>
        </p:nvSpPr>
        <p:spPr>
          <a:xfrm>
            <a:off x="6381752" y="6143644"/>
            <a:ext cx="285752" cy="285752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4" name="Nuvola 13"/>
          <p:cNvSpPr/>
          <p:nvPr/>
        </p:nvSpPr>
        <p:spPr>
          <a:xfrm>
            <a:off x="6381753" y="3571877"/>
            <a:ext cx="381003" cy="238127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a destra rientrata 14"/>
          <p:cNvSpPr/>
          <p:nvPr/>
        </p:nvSpPr>
        <p:spPr>
          <a:xfrm>
            <a:off x="6381753" y="4357695"/>
            <a:ext cx="384597" cy="19050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tella a 5 punte 15"/>
          <p:cNvSpPr/>
          <p:nvPr/>
        </p:nvSpPr>
        <p:spPr>
          <a:xfrm>
            <a:off x="8810644" y="5072074"/>
            <a:ext cx="285752" cy="28575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Pergamena 1 16"/>
          <p:cNvSpPr/>
          <p:nvPr/>
        </p:nvSpPr>
        <p:spPr>
          <a:xfrm>
            <a:off x="6381752" y="5357827"/>
            <a:ext cx="285752" cy="333377"/>
          </a:xfrm>
          <a:prstGeom prst="verticalScrol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umetto 2 17"/>
          <p:cNvSpPr/>
          <p:nvPr/>
        </p:nvSpPr>
        <p:spPr>
          <a:xfrm>
            <a:off x="4240034" y="6215083"/>
            <a:ext cx="284330" cy="190501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Suono 18">
            <a:hlinkClick r:id="" action="ppaction://noaction" highlightClick="1">
              <a:snd r:embed="rId2" name="applause.wav"/>
            </a:hlinkClick>
          </p:cNvPr>
          <p:cNvSpPr/>
          <p:nvPr/>
        </p:nvSpPr>
        <p:spPr>
          <a:xfrm>
            <a:off x="6381753" y="5857893"/>
            <a:ext cx="238127" cy="238127"/>
          </a:xfrm>
          <a:prstGeom prst="actionButtonSou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4238613" y="5500703"/>
            <a:ext cx="190501" cy="19050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ombo 20"/>
          <p:cNvSpPr/>
          <p:nvPr/>
        </p:nvSpPr>
        <p:spPr>
          <a:xfrm>
            <a:off x="4238612" y="4286256"/>
            <a:ext cx="285752" cy="285752"/>
          </a:xfrm>
          <a:prstGeom prst="diamon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roce 21"/>
          <p:cNvSpPr/>
          <p:nvPr/>
        </p:nvSpPr>
        <p:spPr>
          <a:xfrm>
            <a:off x="4214800" y="4714884"/>
            <a:ext cx="238127" cy="285752"/>
          </a:xfrm>
          <a:prstGeom prst="plus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Freccia bidirezionale verticale 22"/>
          <p:cNvSpPr/>
          <p:nvPr/>
        </p:nvSpPr>
        <p:spPr>
          <a:xfrm>
            <a:off x="8810645" y="4286256"/>
            <a:ext cx="190501" cy="28575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Nastro 1 23"/>
          <p:cNvSpPr/>
          <p:nvPr/>
        </p:nvSpPr>
        <p:spPr>
          <a:xfrm>
            <a:off x="4214800" y="3929066"/>
            <a:ext cx="381003" cy="285752"/>
          </a:xfrm>
          <a:prstGeom prst="ribbon2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Pagina iniziale 24">
            <a:hlinkClick r:id="" action="ppaction://hlinkshowjump?jump=firstslide" highlightClick="1"/>
          </p:cNvPr>
          <p:cNvSpPr/>
          <p:nvPr/>
        </p:nvSpPr>
        <p:spPr>
          <a:xfrm>
            <a:off x="8810644" y="3929067"/>
            <a:ext cx="285752" cy="333377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? 25">
            <a:hlinkClick r:id="" action="ppaction://noaction" highlightClick="1"/>
          </p:cNvPr>
          <p:cNvSpPr/>
          <p:nvPr/>
        </p:nvSpPr>
        <p:spPr>
          <a:xfrm>
            <a:off x="8739206" y="4643446"/>
            <a:ext cx="285752" cy="285752"/>
          </a:xfrm>
          <a:prstGeom prst="actionButtonHelp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Nastro 2 26"/>
          <p:cNvSpPr/>
          <p:nvPr/>
        </p:nvSpPr>
        <p:spPr>
          <a:xfrm>
            <a:off x="8739207" y="3643314"/>
            <a:ext cx="381003" cy="191934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Memoria ad accesso diretto 27"/>
          <p:cNvSpPr/>
          <p:nvPr/>
        </p:nvSpPr>
        <p:spPr>
          <a:xfrm>
            <a:off x="6310315" y="5072075"/>
            <a:ext cx="381003" cy="238127"/>
          </a:xfrm>
          <a:prstGeom prst="flowChartMagneticDrum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Informazioni 28">
            <a:hlinkClick r:id="" action="ppaction://noaction" highlightClick="1"/>
          </p:cNvPr>
          <p:cNvSpPr/>
          <p:nvPr/>
        </p:nvSpPr>
        <p:spPr>
          <a:xfrm>
            <a:off x="8739206" y="5429264"/>
            <a:ext cx="357190" cy="357190"/>
          </a:xfrm>
          <a:prstGeom prst="actionButtonInformation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360</TotalTime>
  <Words>2744</Words>
  <Application>Microsoft Macintosh PowerPoint</Application>
  <PresentationFormat>Widescreen</PresentationFormat>
  <Paragraphs>1395</Paragraphs>
  <Slides>62</Slides>
  <Notes>4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62</vt:i4>
      </vt:variant>
    </vt:vector>
  </HeadingPairs>
  <TitlesOfParts>
    <vt:vector size="71" baseType="lpstr">
      <vt:lpstr>Meiryo</vt:lpstr>
      <vt:lpstr>Arial</vt:lpstr>
      <vt:lpstr>Avenir</vt:lpstr>
      <vt:lpstr>Calibri</vt:lpstr>
      <vt:lpstr>Calibri Light</vt:lpstr>
      <vt:lpstr>Futura Medium</vt:lpstr>
      <vt:lpstr>system-ui</vt:lpstr>
      <vt:lpstr>Wingdings</vt:lpstr>
      <vt:lpstr>Tema di Office</vt:lpstr>
      <vt:lpstr>Presentazione standard di PowerPoint</vt:lpstr>
      <vt:lpstr>Codifica di livello zero</vt:lpstr>
      <vt:lpstr>Ciao mondo  Codifica con 21 tesserine (+ spazio) </vt:lpstr>
      <vt:lpstr>Ciao mondo</vt:lpstr>
      <vt:lpstr>Ciao mondo</vt:lpstr>
      <vt:lpstr>Ciao mondo</vt:lpstr>
      <vt:lpstr>Codifica con 22 simboli arbitrari</vt:lpstr>
      <vt:lpstr>Ciao mondo</vt:lpstr>
      <vt:lpstr>Ciao mondo</vt:lpstr>
      <vt:lpstr>Ciao mondo</vt:lpstr>
      <vt:lpstr>Ciao mondo</vt:lpstr>
      <vt:lpstr>Ciao mondo</vt:lpstr>
      <vt:lpstr>Ciao mondo</vt:lpstr>
      <vt:lpstr>Ciao mondo</vt:lpstr>
      <vt:lpstr>Ciao mondo</vt:lpstr>
      <vt:lpstr>Presentazione standard di PowerPoint</vt:lpstr>
      <vt:lpstr>Codifica con numeri  (decimali)</vt:lpstr>
      <vt:lpstr>Presentazione standard di PowerPoint</vt:lpstr>
      <vt:lpstr>Ciao mondo</vt:lpstr>
      <vt:lpstr>Ciao mondo</vt:lpstr>
      <vt:lpstr>Ciao mondo</vt:lpstr>
      <vt:lpstr>Ciao mondo</vt:lpstr>
      <vt:lpstr>Ciao mondo</vt:lpstr>
      <vt:lpstr>Ciao mondo</vt:lpstr>
      <vt:lpstr>Ciao mondo</vt:lpstr>
      <vt:lpstr>Ciao mondo</vt:lpstr>
      <vt:lpstr>Ciao mondo</vt:lpstr>
      <vt:lpstr>Ciao mondo</vt:lpstr>
      <vt:lpstr>Ciao mondo</vt:lpstr>
      <vt:lpstr>Ciao mondo</vt:lpstr>
      <vt:lpstr>Ciao mondo</vt:lpstr>
      <vt:lpstr>Ciao mondo</vt:lpstr>
      <vt:lpstr>Ciao mondo</vt:lpstr>
      <vt:lpstr>Ciao mondo</vt:lpstr>
      <vt:lpstr>Ciao mondo</vt:lpstr>
      <vt:lpstr>Ciao mondo</vt:lpstr>
      <vt:lpstr>Ciao mondo</vt:lpstr>
      <vt:lpstr>Ciao mondo</vt:lpstr>
      <vt:lpstr>Ciao mondo</vt:lpstr>
      <vt:lpstr>Ciao mondo</vt:lpstr>
      <vt:lpstr> Una tabella di associazioni biunivoche e convenzionali tra gli elementi di un repertorio di caratteri (i fenomeni che intendiamo codificare) e codici numerici (punti codice o veicoli segnici)   </vt:lpstr>
      <vt:lpstr>Per riassumere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Quanti bit ci servono?</vt:lpstr>
      <vt:lpstr>Quanti bit ci servono?</vt:lpstr>
      <vt:lpstr>ASCII</vt:lpstr>
      <vt:lpstr>Famiglia ISO-8859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Codifica di livello zero</dc:title>
  <dc:creator>Salvatore Arcidiacono</dc:creator>
  <cp:lastModifiedBy>Salvatore Arcidiacono</cp:lastModifiedBy>
  <cp:revision>5</cp:revision>
  <dcterms:created xsi:type="dcterms:W3CDTF">2021-11-17T11:51:13Z</dcterms:created>
  <dcterms:modified xsi:type="dcterms:W3CDTF">2024-03-14T08:13:25Z</dcterms:modified>
</cp:coreProperties>
</file>