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9"/>
  </p:notesMasterIdLst>
  <p:sldIdLst>
    <p:sldId id="363" r:id="rId2"/>
    <p:sldId id="400" r:id="rId3"/>
    <p:sldId id="401" r:id="rId4"/>
    <p:sldId id="411" r:id="rId5"/>
    <p:sldId id="369" r:id="rId6"/>
    <p:sldId id="419" r:id="rId7"/>
    <p:sldId id="406" r:id="rId8"/>
    <p:sldId id="366" r:id="rId9"/>
    <p:sldId id="368" r:id="rId10"/>
    <p:sldId id="410" r:id="rId11"/>
    <p:sldId id="407" r:id="rId12"/>
    <p:sldId id="408" r:id="rId13"/>
    <p:sldId id="399" r:id="rId14"/>
    <p:sldId id="416" r:id="rId15"/>
    <p:sldId id="402" r:id="rId16"/>
    <p:sldId id="404" r:id="rId17"/>
    <p:sldId id="403" r:id="rId18"/>
    <p:sldId id="412" r:id="rId19"/>
    <p:sldId id="409" r:id="rId20"/>
    <p:sldId id="413" r:id="rId21"/>
    <p:sldId id="414" r:id="rId22"/>
    <p:sldId id="415" r:id="rId23"/>
    <p:sldId id="420" r:id="rId24"/>
    <p:sldId id="417" r:id="rId25"/>
    <p:sldId id="373" r:id="rId26"/>
    <p:sldId id="418" r:id="rId27"/>
    <p:sldId id="372" r:id="rId28"/>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kiosk/>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D75B6"/>
    <a:srgbClr val="2F5597"/>
    <a:srgbClr val="1E1E1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5266"/>
    <p:restoredTop sz="94626"/>
  </p:normalViewPr>
  <p:slideViewPr>
    <p:cSldViewPr snapToGrid="0" snapToObjects="1">
      <p:cViewPr varScale="1">
        <p:scale>
          <a:sx n="121" d="100"/>
          <a:sy n="121" d="100"/>
        </p:scale>
        <p:origin x="1048" y="16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E7E9F54-FAD3-D041-85D6-5DA8DAA0A954}" type="datetimeFigureOut">
              <a:rPr lang="it-IT" smtClean="0"/>
              <a:t>11/03/26</a:t>
            </a:fld>
            <a:endParaRPr lang="it-IT"/>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A0C71EC-BA64-0C44-9C8C-715A8B6B1BA2}" type="slidenum">
              <a:rPr lang="it-IT" smtClean="0"/>
              <a:t>‹N›</a:t>
            </a:fld>
            <a:endParaRPr lang="it-IT"/>
          </a:p>
        </p:txBody>
      </p:sp>
    </p:spTree>
    <p:extLst>
      <p:ext uri="{BB962C8B-B14F-4D97-AF65-F5344CB8AC3E}">
        <p14:creationId xmlns:p14="http://schemas.microsoft.com/office/powerpoint/2010/main" val="34981389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AA0C71EC-BA64-0C44-9C8C-715A8B6B1BA2}" type="slidenum">
              <a:rPr lang="it-IT" smtClean="0"/>
              <a:t>7</a:t>
            </a:fld>
            <a:endParaRPr lang="it-IT"/>
          </a:p>
        </p:txBody>
      </p:sp>
    </p:spTree>
    <p:extLst>
      <p:ext uri="{BB962C8B-B14F-4D97-AF65-F5344CB8AC3E}">
        <p14:creationId xmlns:p14="http://schemas.microsoft.com/office/powerpoint/2010/main" val="890288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9238F5-DC8B-0B3E-26B2-7AF6AD497660}"/>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2D5D2E9F-EC27-AD5D-0BCC-669CD9EBF33D}"/>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D8019D3B-8268-E55F-4B09-7FAC0BAD4533}"/>
              </a:ext>
            </a:extLst>
          </p:cNvPr>
          <p:cNvSpPr>
            <a:spLocks noGrp="1"/>
          </p:cNvSpPr>
          <p:nvPr>
            <p:ph type="body" idx="1"/>
          </p:nvPr>
        </p:nvSpPr>
        <p:spPr/>
        <p:txBody>
          <a:bodyPr/>
          <a:lstStyle/>
          <a:p>
            <a:endParaRPr lang="it-IT" dirty="0"/>
          </a:p>
        </p:txBody>
      </p:sp>
      <p:sp>
        <p:nvSpPr>
          <p:cNvPr id="4" name="Segnaposto numero diapositiva 3">
            <a:extLst>
              <a:ext uri="{FF2B5EF4-FFF2-40B4-BE49-F238E27FC236}">
                <a16:creationId xmlns:a16="http://schemas.microsoft.com/office/drawing/2014/main" id="{C3DF7B84-A3F4-7B7B-87AE-BC70C28F28B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0C71EC-BA64-0C44-9C8C-715A8B6B1BA2}" type="slidenum">
              <a:rPr kumimoji="0" lang="it-IT"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it-IT"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6298962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F900BC-E8D1-4B1A-9B76-0336661036A8}"/>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410970E0-613D-2FCD-D6EE-6AFA21BE8F59}"/>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986D907F-E8EF-9BA1-332A-B544A10C96FB}"/>
              </a:ext>
            </a:extLst>
          </p:cNvPr>
          <p:cNvSpPr>
            <a:spLocks noGrp="1"/>
          </p:cNvSpPr>
          <p:nvPr>
            <p:ph type="body" idx="1"/>
          </p:nvPr>
        </p:nvSpPr>
        <p:spPr/>
        <p:txBody>
          <a:bodyPr/>
          <a:lstStyle/>
          <a:p>
            <a:endParaRPr lang="it-IT" dirty="0"/>
          </a:p>
        </p:txBody>
      </p:sp>
      <p:sp>
        <p:nvSpPr>
          <p:cNvPr id="4" name="Segnaposto numero diapositiva 3">
            <a:extLst>
              <a:ext uri="{FF2B5EF4-FFF2-40B4-BE49-F238E27FC236}">
                <a16:creationId xmlns:a16="http://schemas.microsoft.com/office/drawing/2014/main" id="{E4AA42D1-7311-79BD-2B86-A5F3B8AB88A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0C71EC-BA64-0C44-9C8C-715A8B6B1BA2}" type="slidenum">
              <a:rPr kumimoji="0" lang="it-IT"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it-IT"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2705750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47057F-F106-3A48-67BB-7CA44DC57484}"/>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8363F831-29B4-3A0B-023D-315D5D1D7085}"/>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C63D5817-E35A-FB38-3CD1-AA1195499AA2}"/>
              </a:ext>
            </a:extLst>
          </p:cNvPr>
          <p:cNvSpPr>
            <a:spLocks noGrp="1"/>
          </p:cNvSpPr>
          <p:nvPr>
            <p:ph type="body" idx="1"/>
          </p:nvPr>
        </p:nvSpPr>
        <p:spPr/>
        <p:txBody>
          <a:bodyPr/>
          <a:lstStyle/>
          <a:p>
            <a:endParaRPr lang="it-IT" dirty="0"/>
          </a:p>
        </p:txBody>
      </p:sp>
      <p:sp>
        <p:nvSpPr>
          <p:cNvPr id="4" name="Segnaposto numero diapositiva 3">
            <a:extLst>
              <a:ext uri="{FF2B5EF4-FFF2-40B4-BE49-F238E27FC236}">
                <a16:creationId xmlns:a16="http://schemas.microsoft.com/office/drawing/2014/main" id="{748350CB-90C7-1704-A18D-8B826AA83BA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0C71EC-BA64-0C44-9C8C-715A8B6B1BA2}" type="slidenum">
              <a:rPr kumimoji="0" lang="it-IT"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it-IT"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7073073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959AF6-D1E4-827E-8407-302C43F4578A}"/>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8EFE2824-30E0-85E8-FAC4-3171511CA08E}"/>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673DDFBD-0110-4340-48B0-2C3451D4F24B}"/>
              </a:ext>
            </a:extLst>
          </p:cNvPr>
          <p:cNvSpPr>
            <a:spLocks noGrp="1"/>
          </p:cNvSpPr>
          <p:nvPr>
            <p:ph type="body" idx="1"/>
          </p:nvPr>
        </p:nvSpPr>
        <p:spPr/>
        <p:txBody>
          <a:bodyPr/>
          <a:lstStyle/>
          <a:p>
            <a:endParaRPr lang="it-IT" dirty="0"/>
          </a:p>
        </p:txBody>
      </p:sp>
      <p:sp>
        <p:nvSpPr>
          <p:cNvPr id="4" name="Segnaposto numero diapositiva 3">
            <a:extLst>
              <a:ext uri="{FF2B5EF4-FFF2-40B4-BE49-F238E27FC236}">
                <a16:creationId xmlns:a16="http://schemas.microsoft.com/office/drawing/2014/main" id="{60DBF1F4-E472-25FC-3270-7C117CA050A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0C71EC-BA64-0C44-9C8C-715A8B6B1BA2}" type="slidenum">
              <a:rPr kumimoji="0" lang="it-IT"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it-IT"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1865521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AA0C71EC-BA64-0C44-9C8C-715A8B6B1BA2}" type="slidenum">
              <a:rPr lang="it-IT" smtClean="0"/>
              <a:t>9</a:t>
            </a:fld>
            <a:endParaRPr lang="it-IT"/>
          </a:p>
        </p:txBody>
      </p:sp>
    </p:spTree>
    <p:extLst>
      <p:ext uri="{BB962C8B-B14F-4D97-AF65-F5344CB8AC3E}">
        <p14:creationId xmlns:p14="http://schemas.microsoft.com/office/powerpoint/2010/main" val="10728377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C8F40A-1C4B-A792-8480-4C23BB4E135F}"/>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0D29B783-FF70-4485-2983-FD9D0E29190D}"/>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67DABAD4-4637-5651-C703-158956DEA5A4}"/>
              </a:ext>
            </a:extLst>
          </p:cNvPr>
          <p:cNvSpPr>
            <a:spLocks noGrp="1"/>
          </p:cNvSpPr>
          <p:nvPr>
            <p:ph type="body" idx="1"/>
          </p:nvPr>
        </p:nvSpPr>
        <p:spPr/>
        <p:txBody>
          <a:bodyPr/>
          <a:lstStyle/>
          <a:p>
            <a:endParaRPr lang="it-IT" dirty="0"/>
          </a:p>
        </p:txBody>
      </p:sp>
      <p:sp>
        <p:nvSpPr>
          <p:cNvPr id="4" name="Segnaposto numero diapositiva 3">
            <a:extLst>
              <a:ext uri="{FF2B5EF4-FFF2-40B4-BE49-F238E27FC236}">
                <a16:creationId xmlns:a16="http://schemas.microsoft.com/office/drawing/2014/main" id="{02582647-E2A2-E0DC-2055-F931A7AC9B10}"/>
              </a:ext>
            </a:extLst>
          </p:cNvPr>
          <p:cNvSpPr>
            <a:spLocks noGrp="1"/>
          </p:cNvSpPr>
          <p:nvPr>
            <p:ph type="sldNum" sz="quarter" idx="5"/>
          </p:nvPr>
        </p:nvSpPr>
        <p:spPr/>
        <p:txBody>
          <a:bodyPr/>
          <a:lstStyle/>
          <a:p>
            <a:fld id="{AA0C71EC-BA64-0C44-9C8C-715A8B6B1BA2}" type="slidenum">
              <a:rPr lang="it-IT" smtClean="0"/>
              <a:t>13</a:t>
            </a:fld>
            <a:endParaRPr lang="it-IT"/>
          </a:p>
        </p:txBody>
      </p:sp>
    </p:spTree>
    <p:extLst>
      <p:ext uri="{BB962C8B-B14F-4D97-AF65-F5344CB8AC3E}">
        <p14:creationId xmlns:p14="http://schemas.microsoft.com/office/powerpoint/2010/main" val="13616556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F32108-A547-5A5D-574F-F49BAF32B157}"/>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E16EE003-52D8-D73E-904F-D52396916824}"/>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044ADA01-BAF2-6F89-77CF-940A079DDD58}"/>
              </a:ext>
            </a:extLst>
          </p:cNvPr>
          <p:cNvSpPr>
            <a:spLocks noGrp="1"/>
          </p:cNvSpPr>
          <p:nvPr>
            <p:ph type="body" idx="1"/>
          </p:nvPr>
        </p:nvSpPr>
        <p:spPr/>
        <p:txBody>
          <a:bodyPr/>
          <a:lstStyle/>
          <a:p>
            <a:endParaRPr lang="it-IT" dirty="0"/>
          </a:p>
        </p:txBody>
      </p:sp>
      <p:sp>
        <p:nvSpPr>
          <p:cNvPr id="4" name="Segnaposto numero diapositiva 3">
            <a:extLst>
              <a:ext uri="{FF2B5EF4-FFF2-40B4-BE49-F238E27FC236}">
                <a16:creationId xmlns:a16="http://schemas.microsoft.com/office/drawing/2014/main" id="{437221EB-8891-48DC-BD6D-019C7E5B61D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0C71EC-BA64-0C44-9C8C-715A8B6B1BA2}" type="slidenum">
              <a:rPr kumimoji="0" lang="it-IT"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it-IT"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7529442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28CDF1-DB7F-2A1F-1BE6-923D921A1E6F}"/>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DD04CFE7-8212-7888-FF6D-E90FE4556779}"/>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24AF1BC8-7D44-D3D1-8899-2CE9D61E4279}"/>
              </a:ext>
            </a:extLst>
          </p:cNvPr>
          <p:cNvSpPr>
            <a:spLocks noGrp="1"/>
          </p:cNvSpPr>
          <p:nvPr>
            <p:ph type="body" idx="1"/>
          </p:nvPr>
        </p:nvSpPr>
        <p:spPr/>
        <p:txBody>
          <a:bodyPr/>
          <a:lstStyle/>
          <a:p>
            <a:endParaRPr lang="it-IT" dirty="0"/>
          </a:p>
        </p:txBody>
      </p:sp>
      <p:sp>
        <p:nvSpPr>
          <p:cNvPr id="4" name="Segnaposto numero diapositiva 3">
            <a:extLst>
              <a:ext uri="{FF2B5EF4-FFF2-40B4-BE49-F238E27FC236}">
                <a16:creationId xmlns:a16="http://schemas.microsoft.com/office/drawing/2014/main" id="{F806F745-594A-162A-7706-DEE4974BE60A}"/>
              </a:ext>
            </a:extLst>
          </p:cNvPr>
          <p:cNvSpPr>
            <a:spLocks noGrp="1"/>
          </p:cNvSpPr>
          <p:nvPr>
            <p:ph type="sldNum" sz="quarter" idx="5"/>
          </p:nvPr>
        </p:nvSpPr>
        <p:spPr/>
        <p:txBody>
          <a:bodyPr/>
          <a:lstStyle/>
          <a:p>
            <a:fld id="{AA0C71EC-BA64-0C44-9C8C-715A8B6B1BA2}" type="slidenum">
              <a:rPr lang="it-IT" smtClean="0"/>
              <a:t>15</a:t>
            </a:fld>
            <a:endParaRPr lang="it-IT"/>
          </a:p>
        </p:txBody>
      </p:sp>
    </p:spTree>
    <p:extLst>
      <p:ext uri="{BB962C8B-B14F-4D97-AF65-F5344CB8AC3E}">
        <p14:creationId xmlns:p14="http://schemas.microsoft.com/office/powerpoint/2010/main" val="426486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072F37-FCCB-84EA-3484-020D87C7DCDA}"/>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A3979E45-DA33-85BC-A0E6-372A7EB12E7A}"/>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E1D08448-0B7F-1305-F4A3-EA2A9BEA0E54}"/>
              </a:ext>
            </a:extLst>
          </p:cNvPr>
          <p:cNvSpPr>
            <a:spLocks noGrp="1"/>
          </p:cNvSpPr>
          <p:nvPr>
            <p:ph type="body" idx="1"/>
          </p:nvPr>
        </p:nvSpPr>
        <p:spPr/>
        <p:txBody>
          <a:bodyPr/>
          <a:lstStyle/>
          <a:p>
            <a:endParaRPr lang="it-IT" dirty="0"/>
          </a:p>
        </p:txBody>
      </p:sp>
      <p:sp>
        <p:nvSpPr>
          <p:cNvPr id="4" name="Segnaposto numero diapositiva 3">
            <a:extLst>
              <a:ext uri="{FF2B5EF4-FFF2-40B4-BE49-F238E27FC236}">
                <a16:creationId xmlns:a16="http://schemas.microsoft.com/office/drawing/2014/main" id="{97779A9B-3934-F817-72AE-5951015EB48C}"/>
              </a:ext>
            </a:extLst>
          </p:cNvPr>
          <p:cNvSpPr>
            <a:spLocks noGrp="1"/>
          </p:cNvSpPr>
          <p:nvPr>
            <p:ph type="sldNum" sz="quarter" idx="5"/>
          </p:nvPr>
        </p:nvSpPr>
        <p:spPr/>
        <p:txBody>
          <a:bodyPr/>
          <a:lstStyle/>
          <a:p>
            <a:fld id="{AA0C71EC-BA64-0C44-9C8C-715A8B6B1BA2}" type="slidenum">
              <a:rPr lang="it-IT" smtClean="0"/>
              <a:t>16</a:t>
            </a:fld>
            <a:endParaRPr lang="it-IT"/>
          </a:p>
        </p:txBody>
      </p:sp>
    </p:spTree>
    <p:extLst>
      <p:ext uri="{BB962C8B-B14F-4D97-AF65-F5344CB8AC3E}">
        <p14:creationId xmlns:p14="http://schemas.microsoft.com/office/powerpoint/2010/main" val="42053222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29A0C9-2B01-89BD-A41F-370B73F23F61}"/>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F29BCB35-F1CB-4354-B5C7-714A7CB24322}"/>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A0A1CEE4-8A67-8261-6DA4-90DC59A4CD7F}"/>
              </a:ext>
            </a:extLst>
          </p:cNvPr>
          <p:cNvSpPr>
            <a:spLocks noGrp="1"/>
          </p:cNvSpPr>
          <p:nvPr>
            <p:ph type="body" idx="1"/>
          </p:nvPr>
        </p:nvSpPr>
        <p:spPr/>
        <p:txBody>
          <a:bodyPr/>
          <a:lstStyle/>
          <a:p>
            <a:endParaRPr lang="it-IT" dirty="0"/>
          </a:p>
        </p:txBody>
      </p:sp>
      <p:sp>
        <p:nvSpPr>
          <p:cNvPr id="4" name="Segnaposto numero diapositiva 3">
            <a:extLst>
              <a:ext uri="{FF2B5EF4-FFF2-40B4-BE49-F238E27FC236}">
                <a16:creationId xmlns:a16="http://schemas.microsoft.com/office/drawing/2014/main" id="{72343584-7BDB-666F-A331-3A102C740F37}"/>
              </a:ext>
            </a:extLst>
          </p:cNvPr>
          <p:cNvSpPr>
            <a:spLocks noGrp="1"/>
          </p:cNvSpPr>
          <p:nvPr>
            <p:ph type="sldNum" sz="quarter" idx="5"/>
          </p:nvPr>
        </p:nvSpPr>
        <p:spPr/>
        <p:txBody>
          <a:bodyPr/>
          <a:lstStyle/>
          <a:p>
            <a:fld id="{AA0C71EC-BA64-0C44-9C8C-715A8B6B1BA2}" type="slidenum">
              <a:rPr lang="it-IT" smtClean="0"/>
              <a:t>18</a:t>
            </a:fld>
            <a:endParaRPr lang="it-IT"/>
          </a:p>
        </p:txBody>
      </p:sp>
    </p:spTree>
    <p:extLst>
      <p:ext uri="{BB962C8B-B14F-4D97-AF65-F5344CB8AC3E}">
        <p14:creationId xmlns:p14="http://schemas.microsoft.com/office/powerpoint/2010/main" val="17036488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F691EB-88E6-1B5C-798B-EC00965D502F}"/>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ECFC7A5D-1BE5-37FA-9C29-7B8FD6B64530}"/>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19976EB7-4DAA-6F81-4774-29D3C1F39381}"/>
              </a:ext>
            </a:extLst>
          </p:cNvPr>
          <p:cNvSpPr>
            <a:spLocks noGrp="1"/>
          </p:cNvSpPr>
          <p:nvPr>
            <p:ph type="body" idx="1"/>
          </p:nvPr>
        </p:nvSpPr>
        <p:spPr/>
        <p:txBody>
          <a:bodyPr/>
          <a:lstStyle/>
          <a:p>
            <a:endParaRPr lang="it-IT" dirty="0"/>
          </a:p>
        </p:txBody>
      </p:sp>
      <p:sp>
        <p:nvSpPr>
          <p:cNvPr id="4" name="Segnaposto numero diapositiva 3">
            <a:extLst>
              <a:ext uri="{FF2B5EF4-FFF2-40B4-BE49-F238E27FC236}">
                <a16:creationId xmlns:a16="http://schemas.microsoft.com/office/drawing/2014/main" id="{18470EB3-F0E0-2984-8B81-BDA8153D9819}"/>
              </a:ext>
            </a:extLst>
          </p:cNvPr>
          <p:cNvSpPr>
            <a:spLocks noGrp="1"/>
          </p:cNvSpPr>
          <p:nvPr>
            <p:ph type="sldNum" sz="quarter" idx="5"/>
          </p:nvPr>
        </p:nvSpPr>
        <p:spPr/>
        <p:txBody>
          <a:bodyPr/>
          <a:lstStyle/>
          <a:p>
            <a:fld id="{AA0C71EC-BA64-0C44-9C8C-715A8B6B1BA2}" type="slidenum">
              <a:rPr lang="it-IT" smtClean="0"/>
              <a:t>19</a:t>
            </a:fld>
            <a:endParaRPr lang="it-IT"/>
          </a:p>
        </p:txBody>
      </p:sp>
    </p:spTree>
    <p:extLst>
      <p:ext uri="{BB962C8B-B14F-4D97-AF65-F5344CB8AC3E}">
        <p14:creationId xmlns:p14="http://schemas.microsoft.com/office/powerpoint/2010/main" val="35376685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AFC55D-AB44-6E77-8BF2-5CBE232672B4}"/>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6B0DBC56-DA67-10BA-3AD5-1F3208DB4554}"/>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989E3263-47EF-F18D-9C45-427217E5DAF0}"/>
              </a:ext>
            </a:extLst>
          </p:cNvPr>
          <p:cNvSpPr>
            <a:spLocks noGrp="1"/>
          </p:cNvSpPr>
          <p:nvPr>
            <p:ph type="body" idx="1"/>
          </p:nvPr>
        </p:nvSpPr>
        <p:spPr/>
        <p:txBody>
          <a:bodyPr/>
          <a:lstStyle/>
          <a:p>
            <a:endParaRPr lang="it-IT" dirty="0"/>
          </a:p>
        </p:txBody>
      </p:sp>
      <p:sp>
        <p:nvSpPr>
          <p:cNvPr id="4" name="Segnaposto numero diapositiva 3">
            <a:extLst>
              <a:ext uri="{FF2B5EF4-FFF2-40B4-BE49-F238E27FC236}">
                <a16:creationId xmlns:a16="http://schemas.microsoft.com/office/drawing/2014/main" id="{2CE34ECD-3DC7-5CF5-32A5-E559614B7BB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0C71EC-BA64-0C44-9C8C-715A8B6B1BA2}" type="slidenum">
              <a:rPr kumimoji="0" lang="it-IT"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it-IT"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1238728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7A356FA-5F83-0742-8183-97063A5795F3}"/>
              </a:ext>
            </a:extLst>
          </p:cNvPr>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p>
        </p:txBody>
      </p:sp>
      <p:sp>
        <p:nvSpPr>
          <p:cNvPr id="3" name="Sottotitolo 2">
            <a:extLst>
              <a:ext uri="{FF2B5EF4-FFF2-40B4-BE49-F238E27FC236}">
                <a16:creationId xmlns:a16="http://schemas.microsoft.com/office/drawing/2014/main" id="{34369853-3BBB-1041-B919-DD69CF8403D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id="{09668714-4BB3-C144-A47F-8E490D83E97B}"/>
              </a:ext>
            </a:extLst>
          </p:cNvPr>
          <p:cNvSpPr>
            <a:spLocks noGrp="1"/>
          </p:cNvSpPr>
          <p:nvPr>
            <p:ph type="dt" sz="half" idx="10"/>
          </p:nvPr>
        </p:nvSpPr>
        <p:spPr/>
        <p:txBody>
          <a:bodyPr/>
          <a:lstStyle/>
          <a:p>
            <a:fld id="{2EE75089-42BF-5B4C-923B-87521A3CEF5F}" type="datetimeFigureOut">
              <a:rPr lang="it-IT" smtClean="0"/>
              <a:t>11/03/26</a:t>
            </a:fld>
            <a:endParaRPr lang="it-IT"/>
          </a:p>
        </p:txBody>
      </p:sp>
      <p:sp>
        <p:nvSpPr>
          <p:cNvPr id="5" name="Segnaposto piè di pagina 4">
            <a:extLst>
              <a:ext uri="{FF2B5EF4-FFF2-40B4-BE49-F238E27FC236}">
                <a16:creationId xmlns:a16="http://schemas.microsoft.com/office/drawing/2014/main" id="{93AFCD64-5DE9-DB4C-8216-E7B6F2B6AEE8}"/>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82971101-ECAF-624A-94B7-A27F15369716}"/>
              </a:ext>
            </a:extLst>
          </p:cNvPr>
          <p:cNvSpPr>
            <a:spLocks noGrp="1"/>
          </p:cNvSpPr>
          <p:nvPr>
            <p:ph type="sldNum" sz="quarter" idx="12"/>
          </p:nvPr>
        </p:nvSpPr>
        <p:spPr/>
        <p:txBody>
          <a:bodyPr/>
          <a:lstStyle/>
          <a:p>
            <a:fld id="{03CD465D-E07C-5043-A144-8B7F8EC75B54}" type="slidenum">
              <a:rPr lang="it-IT" smtClean="0"/>
              <a:t>‹N›</a:t>
            </a:fld>
            <a:endParaRPr lang="it-IT"/>
          </a:p>
        </p:txBody>
      </p:sp>
    </p:spTree>
    <p:extLst>
      <p:ext uri="{BB962C8B-B14F-4D97-AF65-F5344CB8AC3E}">
        <p14:creationId xmlns:p14="http://schemas.microsoft.com/office/powerpoint/2010/main" val="23797647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86E9D24-55C9-8446-89B6-6CFB6DFB4086}"/>
              </a:ext>
            </a:extLst>
          </p:cNvPr>
          <p:cNvSpPr>
            <a:spLocks noGrp="1"/>
          </p:cNvSpPr>
          <p:nvPr>
            <p:ph type="title"/>
          </p:nvPr>
        </p:nvSpPr>
        <p:spPr/>
        <p:txBody>
          <a:bodyPr/>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955B8715-76EE-174A-A0A8-8FA0A6AE0FC6}"/>
              </a:ext>
            </a:extLst>
          </p:cNvPr>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8A8A3EDA-70AB-D04C-8FB6-D00F01ED46A3}"/>
              </a:ext>
            </a:extLst>
          </p:cNvPr>
          <p:cNvSpPr>
            <a:spLocks noGrp="1"/>
          </p:cNvSpPr>
          <p:nvPr>
            <p:ph type="dt" sz="half" idx="10"/>
          </p:nvPr>
        </p:nvSpPr>
        <p:spPr/>
        <p:txBody>
          <a:bodyPr/>
          <a:lstStyle/>
          <a:p>
            <a:fld id="{2EE75089-42BF-5B4C-923B-87521A3CEF5F}" type="datetimeFigureOut">
              <a:rPr lang="it-IT" smtClean="0"/>
              <a:t>11/03/26</a:t>
            </a:fld>
            <a:endParaRPr lang="it-IT"/>
          </a:p>
        </p:txBody>
      </p:sp>
      <p:sp>
        <p:nvSpPr>
          <p:cNvPr id="5" name="Segnaposto piè di pagina 4">
            <a:extLst>
              <a:ext uri="{FF2B5EF4-FFF2-40B4-BE49-F238E27FC236}">
                <a16:creationId xmlns:a16="http://schemas.microsoft.com/office/drawing/2014/main" id="{EB763B58-0C41-F041-8999-0D1348F8C748}"/>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C37C1467-B4EE-454F-AE51-AD001983EB5A}"/>
              </a:ext>
            </a:extLst>
          </p:cNvPr>
          <p:cNvSpPr>
            <a:spLocks noGrp="1"/>
          </p:cNvSpPr>
          <p:nvPr>
            <p:ph type="sldNum" sz="quarter" idx="12"/>
          </p:nvPr>
        </p:nvSpPr>
        <p:spPr/>
        <p:txBody>
          <a:bodyPr/>
          <a:lstStyle/>
          <a:p>
            <a:fld id="{03CD465D-E07C-5043-A144-8B7F8EC75B54}" type="slidenum">
              <a:rPr lang="it-IT" smtClean="0"/>
              <a:t>‹N›</a:t>
            </a:fld>
            <a:endParaRPr lang="it-IT"/>
          </a:p>
        </p:txBody>
      </p:sp>
    </p:spTree>
    <p:extLst>
      <p:ext uri="{BB962C8B-B14F-4D97-AF65-F5344CB8AC3E}">
        <p14:creationId xmlns:p14="http://schemas.microsoft.com/office/powerpoint/2010/main" val="451497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B57A67EB-4003-9241-95EF-9AFB53C7AD2C}"/>
              </a:ext>
            </a:extLst>
          </p:cNvPr>
          <p:cNvSpPr>
            <a:spLocks noGrp="1"/>
          </p:cNvSpPr>
          <p:nvPr>
            <p:ph type="title" orient="vert"/>
          </p:nvPr>
        </p:nvSpPr>
        <p:spPr>
          <a:xfrm>
            <a:off x="8724900" y="365125"/>
            <a:ext cx="2628900" cy="5811838"/>
          </a:xfrm>
        </p:spPr>
        <p:txBody>
          <a:bodyPr vert="eaVert"/>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390C080D-089F-7A40-925F-F055C2C568F9}"/>
              </a:ext>
            </a:extLst>
          </p:cNvPr>
          <p:cNvSpPr>
            <a:spLocks noGrp="1"/>
          </p:cNvSpPr>
          <p:nvPr>
            <p:ph type="body" orient="vert" idx="1"/>
          </p:nvPr>
        </p:nvSpPr>
        <p:spPr>
          <a:xfrm>
            <a:off x="838200" y="365125"/>
            <a:ext cx="7734300"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A19D47BA-E39F-1F47-BCDA-3C11BE59C0DC}"/>
              </a:ext>
            </a:extLst>
          </p:cNvPr>
          <p:cNvSpPr>
            <a:spLocks noGrp="1"/>
          </p:cNvSpPr>
          <p:nvPr>
            <p:ph type="dt" sz="half" idx="10"/>
          </p:nvPr>
        </p:nvSpPr>
        <p:spPr/>
        <p:txBody>
          <a:bodyPr/>
          <a:lstStyle/>
          <a:p>
            <a:fld id="{2EE75089-42BF-5B4C-923B-87521A3CEF5F}" type="datetimeFigureOut">
              <a:rPr lang="it-IT" smtClean="0"/>
              <a:t>11/03/26</a:t>
            </a:fld>
            <a:endParaRPr lang="it-IT"/>
          </a:p>
        </p:txBody>
      </p:sp>
      <p:sp>
        <p:nvSpPr>
          <p:cNvPr id="5" name="Segnaposto piè di pagina 4">
            <a:extLst>
              <a:ext uri="{FF2B5EF4-FFF2-40B4-BE49-F238E27FC236}">
                <a16:creationId xmlns:a16="http://schemas.microsoft.com/office/drawing/2014/main" id="{276AA9AD-E198-B441-8FB7-32DB86CE24A2}"/>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AD95A18C-BBA8-104E-80BD-408694DA83DF}"/>
              </a:ext>
            </a:extLst>
          </p:cNvPr>
          <p:cNvSpPr>
            <a:spLocks noGrp="1"/>
          </p:cNvSpPr>
          <p:nvPr>
            <p:ph type="sldNum" sz="quarter" idx="12"/>
          </p:nvPr>
        </p:nvSpPr>
        <p:spPr/>
        <p:txBody>
          <a:bodyPr/>
          <a:lstStyle/>
          <a:p>
            <a:fld id="{03CD465D-E07C-5043-A144-8B7F8EC75B54}" type="slidenum">
              <a:rPr lang="it-IT" smtClean="0"/>
              <a:t>‹N›</a:t>
            </a:fld>
            <a:endParaRPr lang="it-IT"/>
          </a:p>
        </p:txBody>
      </p:sp>
    </p:spTree>
    <p:extLst>
      <p:ext uri="{BB962C8B-B14F-4D97-AF65-F5344CB8AC3E}">
        <p14:creationId xmlns:p14="http://schemas.microsoft.com/office/powerpoint/2010/main" val="24630380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884F2BE-2FE0-D64F-9970-F04AFEED74C7}"/>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40A83CE8-6505-1746-975F-B5DB1E14DF7B}"/>
              </a:ext>
            </a:extLst>
          </p:cNvPr>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A23C0B34-5CD6-4B40-A4BA-CD4713BA6D45}"/>
              </a:ext>
            </a:extLst>
          </p:cNvPr>
          <p:cNvSpPr>
            <a:spLocks noGrp="1"/>
          </p:cNvSpPr>
          <p:nvPr>
            <p:ph type="dt" sz="half" idx="10"/>
          </p:nvPr>
        </p:nvSpPr>
        <p:spPr/>
        <p:txBody>
          <a:bodyPr/>
          <a:lstStyle/>
          <a:p>
            <a:fld id="{2EE75089-42BF-5B4C-923B-87521A3CEF5F}" type="datetimeFigureOut">
              <a:rPr lang="it-IT" smtClean="0"/>
              <a:t>11/03/26</a:t>
            </a:fld>
            <a:endParaRPr lang="it-IT"/>
          </a:p>
        </p:txBody>
      </p:sp>
      <p:sp>
        <p:nvSpPr>
          <p:cNvPr id="5" name="Segnaposto piè di pagina 4">
            <a:extLst>
              <a:ext uri="{FF2B5EF4-FFF2-40B4-BE49-F238E27FC236}">
                <a16:creationId xmlns:a16="http://schemas.microsoft.com/office/drawing/2014/main" id="{9AAA967A-1B26-1942-9933-915257631078}"/>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DD982326-815F-1540-9F26-7B5D634787FA}"/>
              </a:ext>
            </a:extLst>
          </p:cNvPr>
          <p:cNvSpPr>
            <a:spLocks noGrp="1"/>
          </p:cNvSpPr>
          <p:nvPr>
            <p:ph type="sldNum" sz="quarter" idx="12"/>
          </p:nvPr>
        </p:nvSpPr>
        <p:spPr/>
        <p:txBody>
          <a:bodyPr/>
          <a:lstStyle/>
          <a:p>
            <a:fld id="{03CD465D-E07C-5043-A144-8B7F8EC75B54}" type="slidenum">
              <a:rPr lang="it-IT" smtClean="0"/>
              <a:t>‹N›</a:t>
            </a:fld>
            <a:endParaRPr lang="it-IT"/>
          </a:p>
        </p:txBody>
      </p:sp>
    </p:spTree>
    <p:extLst>
      <p:ext uri="{BB962C8B-B14F-4D97-AF65-F5344CB8AC3E}">
        <p14:creationId xmlns:p14="http://schemas.microsoft.com/office/powerpoint/2010/main" val="23689375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F55E848-E35A-1F43-9251-D1C1E2EAC2B1}"/>
              </a:ext>
            </a:extLst>
          </p:cNvPr>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p>
        </p:txBody>
      </p:sp>
      <p:sp>
        <p:nvSpPr>
          <p:cNvPr id="3" name="Segnaposto testo 2">
            <a:extLst>
              <a:ext uri="{FF2B5EF4-FFF2-40B4-BE49-F238E27FC236}">
                <a16:creationId xmlns:a16="http://schemas.microsoft.com/office/drawing/2014/main" id="{0949EBB2-CDFB-A343-B71E-BBB146C7F49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gli stili del testo dello schema</a:t>
            </a:r>
          </a:p>
        </p:txBody>
      </p:sp>
      <p:sp>
        <p:nvSpPr>
          <p:cNvPr id="4" name="Segnaposto data 3">
            <a:extLst>
              <a:ext uri="{FF2B5EF4-FFF2-40B4-BE49-F238E27FC236}">
                <a16:creationId xmlns:a16="http://schemas.microsoft.com/office/drawing/2014/main" id="{71AA55DE-5646-4A40-98F8-4BF107A9E186}"/>
              </a:ext>
            </a:extLst>
          </p:cNvPr>
          <p:cNvSpPr>
            <a:spLocks noGrp="1"/>
          </p:cNvSpPr>
          <p:nvPr>
            <p:ph type="dt" sz="half" idx="10"/>
          </p:nvPr>
        </p:nvSpPr>
        <p:spPr/>
        <p:txBody>
          <a:bodyPr/>
          <a:lstStyle/>
          <a:p>
            <a:fld id="{2EE75089-42BF-5B4C-923B-87521A3CEF5F}" type="datetimeFigureOut">
              <a:rPr lang="it-IT" smtClean="0"/>
              <a:t>11/03/26</a:t>
            </a:fld>
            <a:endParaRPr lang="it-IT"/>
          </a:p>
        </p:txBody>
      </p:sp>
      <p:sp>
        <p:nvSpPr>
          <p:cNvPr id="5" name="Segnaposto piè di pagina 4">
            <a:extLst>
              <a:ext uri="{FF2B5EF4-FFF2-40B4-BE49-F238E27FC236}">
                <a16:creationId xmlns:a16="http://schemas.microsoft.com/office/drawing/2014/main" id="{2A085451-8BAB-0949-B5E9-3022087F1D80}"/>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2C0A73F0-6359-B842-8C51-B51CBAC82E1D}"/>
              </a:ext>
            </a:extLst>
          </p:cNvPr>
          <p:cNvSpPr>
            <a:spLocks noGrp="1"/>
          </p:cNvSpPr>
          <p:nvPr>
            <p:ph type="sldNum" sz="quarter" idx="12"/>
          </p:nvPr>
        </p:nvSpPr>
        <p:spPr/>
        <p:txBody>
          <a:bodyPr/>
          <a:lstStyle/>
          <a:p>
            <a:fld id="{03CD465D-E07C-5043-A144-8B7F8EC75B54}" type="slidenum">
              <a:rPr lang="it-IT" smtClean="0"/>
              <a:t>‹N›</a:t>
            </a:fld>
            <a:endParaRPr lang="it-IT"/>
          </a:p>
        </p:txBody>
      </p:sp>
    </p:spTree>
    <p:extLst>
      <p:ext uri="{BB962C8B-B14F-4D97-AF65-F5344CB8AC3E}">
        <p14:creationId xmlns:p14="http://schemas.microsoft.com/office/powerpoint/2010/main" val="5971780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313264B-549F-6C41-AE3A-29E80A5F96BF}"/>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04E405BD-705D-5746-8200-ACF630B27A13}"/>
              </a:ext>
            </a:extLst>
          </p:cNvPr>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11C3B04E-3C97-C74D-A572-820F12541B71}"/>
              </a:ext>
            </a:extLst>
          </p:cNvPr>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a:extLst>
              <a:ext uri="{FF2B5EF4-FFF2-40B4-BE49-F238E27FC236}">
                <a16:creationId xmlns:a16="http://schemas.microsoft.com/office/drawing/2014/main" id="{50E25B50-65B0-7146-A21E-FF90D7918E70}"/>
              </a:ext>
            </a:extLst>
          </p:cNvPr>
          <p:cNvSpPr>
            <a:spLocks noGrp="1"/>
          </p:cNvSpPr>
          <p:nvPr>
            <p:ph type="dt" sz="half" idx="10"/>
          </p:nvPr>
        </p:nvSpPr>
        <p:spPr/>
        <p:txBody>
          <a:bodyPr/>
          <a:lstStyle/>
          <a:p>
            <a:fld id="{2EE75089-42BF-5B4C-923B-87521A3CEF5F}" type="datetimeFigureOut">
              <a:rPr lang="it-IT" smtClean="0"/>
              <a:t>11/03/26</a:t>
            </a:fld>
            <a:endParaRPr lang="it-IT"/>
          </a:p>
        </p:txBody>
      </p:sp>
      <p:sp>
        <p:nvSpPr>
          <p:cNvPr id="6" name="Segnaposto piè di pagina 5">
            <a:extLst>
              <a:ext uri="{FF2B5EF4-FFF2-40B4-BE49-F238E27FC236}">
                <a16:creationId xmlns:a16="http://schemas.microsoft.com/office/drawing/2014/main" id="{8026A681-9C8B-F945-9086-5485880BE46F}"/>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77335830-17BF-F049-BE7C-23A0C20D664B}"/>
              </a:ext>
            </a:extLst>
          </p:cNvPr>
          <p:cNvSpPr>
            <a:spLocks noGrp="1"/>
          </p:cNvSpPr>
          <p:nvPr>
            <p:ph type="sldNum" sz="quarter" idx="12"/>
          </p:nvPr>
        </p:nvSpPr>
        <p:spPr/>
        <p:txBody>
          <a:bodyPr/>
          <a:lstStyle/>
          <a:p>
            <a:fld id="{03CD465D-E07C-5043-A144-8B7F8EC75B54}" type="slidenum">
              <a:rPr lang="it-IT" smtClean="0"/>
              <a:t>‹N›</a:t>
            </a:fld>
            <a:endParaRPr lang="it-IT"/>
          </a:p>
        </p:txBody>
      </p:sp>
    </p:spTree>
    <p:extLst>
      <p:ext uri="{BB962C8B-B14F-4D97-AF65-F5344CB8AC3E}">
        <p14:creationId xmlns:p14="http://schemas.microsoft.com/office/powerpoint/2010/main" val="3230358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D46E90F-185D-E244-8ED4-810B741FCF7A}"/>
              </a:ext>
            </a:extLst>
          </p:cNvPr>
          <p:cNvSpPr>
            <a:spLocks noGrp="1"/>
          </p:cNvSpPr>
          <p:nvPr>
            <p:ph type="title"/>
          </p:nvPr>
        </p:nvSpPr>
        <p:spPr>
          <a:xfrm>
            <a:off x="839788" y="365125"/>
            <a:ext cx="10515600" cy="1325563"/>
          </a:xfrm>
        </p:spPr>
        <p:txBody>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BAE4821A-2045-794F-A495-9533185B253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a:extLst>
              <a:ext uri="{FF2B5EF4-FFF2-40B4-BE49-F238E27FC236}">
                <a16:creationId xmlns:a16="http://schemas.microsoft.com/office/drawing/2014/main" id="{35479251-8162-A644-904C-FDC04890D288}"/>
              </a:ext>
            </a:extLst>
          </p:cNvPr>
          <p:cNvSpPr>
            <a:spLocks noGrp="1"/>
          </p:cNvSpPr>
          <p:nvPr>
            <p:ph sz="half" idx="2"/>
          </p:nvPr>
        </p:nvSpPr>
        <p:spPr>
          <a:xfrm>
            <a:off x="839788" y="2505075"/>
            <a:ext cx="515778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a:extLst>
              <a:ext uri="{FF2B5EF4-FFF2-40B4-BE49-F238E27FC236}">
                <a16:creationId xmlns:a16="http://schemas.microsoft.com/office/drawing/2014/main" id="{07C9B28F-8203-3B4F-BCE2-6AEFAAC256E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a:extLst>
              <a:ext uri="{FF2B5EF4-FFF2-40B4-BE49-F238E27FC236}">
                <a16:creationId xmlns:a16="http://schemas.microsoft.com/office/drawing/2014/main" id="{82130CF3-D93A-B646-9D6F-19523239FDC2}"/>
              </a:ext>
            </a:extLst>
          </p:cNvPr>
          <p:cNvSpPr>
            <a:spLocks noGrp="1"/>
          </p:cNvSpPr>
          <p:nvPr>
            <p:ph sz="quarter" idx="4"/>
          </p:nvPr>
        </p:nvSpPr>
        <p:spPr>
          <a:xfrm>
            <a:off x="6172200" y="2505075"/>
            <a:ext cx="51831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a:extLst>
              <a:ext uri="{FF2B5EF4-FFF2-40B4-BE49-F238E27FC236}">
                <a16:creationId xmlns:a16="http://schemas.microsoft.com/office/drawing/2014/main" id="{B0FC969D-331C-2A43-9DBB-6CE790BC3EB6}"/>
              </a:ext>
            </a:extLst>
          </p:cNvPr>
          <p:cNvSpPr>
            <a:spLocks noGrp="1"/>
          </p:cNvSpPr>
          <p:nvPr>
            <p:ph type="dt" sz="half" idx="10"/>
          </p:nvPr>
        </p:nvSpPr>
        <p:spPr/>
        <p:txBody>
          <a:bodyPr/>
          <a:lstStyle/>
          <a:p>
            <a:fld id="{2EE75089-42BF-5B4C-923B-87521A3CEF5F}" type="datetimeFigureOut">
              <a:rPr lang="it-IT" smtClean="0"/>
              <a:t>11/03/26</a:t>
            </a:fld>
            <a:endParaRPr lang="it-IT"/>
          </a:p>
        </p:txBody>
      </p:sp>
      <p:sp>
        <p:nvSpPr>
          <p:cNvPr id="8" name="Segnaposto piè di pagina 7">
            <a:extLst>
              <a:ext uri="{FF2B5EF4-FFF2-40B4-BE49-F238E27FC236}">
                <a16:creationId xmlns:a16="http://schemas.microsoft.com/office/drawing/2014/main" id="{CF209BF0-66A8-0347-A629-037803C88F43}"/>
              </a:ext>
            </a:extLst>
          </p:cNvPr>
          <p:cNvSpPr>
            <a:spLocks noGrp="1"/>
          </p:cNvSpPr>
          <p:nvPr>
            <p:ph type="ftr" sz="quarter" idx="11"/>
          </p:nvPr>
        </p:nvSpPr>
        <p:spPr/>
        <p:txBody>
          <a:bodyPr/>
          <a:lstStyle/>
          <a:p>
            <a:endParaRPr lang="it-IT"/>
          </a:p>
        </p:txBody>
      </p:sp>
      <p:sp>
        <p:nvSpPr>
          <p:cNvPr id="9" name="Segnaposto numero diapositiva 8">
            <a:extLst>
              <a:ext uri="{FF2B5EF4-FFF2-40B4-BE49-F238E27FC236}">
                <a16:creationId xmlns:a16="http://schemas.microsoft.com/office/drawing/2014/main" id="{222F39BC-FE73-A945-A552-5BE22660E7B0}"/>
              </a:ext>
            </a:extLst>
          </p:cNvPr>
          <p:cNvSpPr>
            <a:spLocks noGrp="1"/>
          </p:cNvSpPr>
          <p:nvPr>
            <p:ph type="sldNum" sz="quarter" idx="12"/>
          </p:nvPr>
        </p:nvSpPr>
        <p:spPr/>
        <p:txBody>
          <a:bodyPr/>
          <a:lstStyle/>
          <a:p>
            <a:fld id="{03CD465D-E07C-5043-A144-8B7F8EC75B54}" type="slidenum">
              <a:rPr lang="it-IT" smtClean="0"/>
              <a:t>‹N›</a:t>
            </a:fld>
            <a:endParaRPr lang="it-IT"/>
          </a:p>
        </p:txBody>
      </p:sp>
    </p:spTree>
    <p:extLst>
      <p:ext uri="{BB962C8B-B14F-4D97-AF65-F5344CB8AC3E}">
        <p14:creationId xmlns:p14="http://schemas.microsoft.com/office/powerpoint/2010/main" val="39821604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2179C48-3E0E-6849-BAD7-0DDD7F4D6E53}"/>
              </a:ext>
            </a:extLst>
          </p:cNvPr>
          <p:cNvSpPr>
            <a:spLocks noGrp="1"/>
          </p:cNvSpPr>
          <p:nvPr>
            <p:ph type="title"/>
          </p:nvPr>
        </p:nvSpPr>
        <p:spPr/>
        <p:txBody>
          <a:bodyPr/>
          <a:lstStyle/>
          <a:p>
            <a:r>
              <a:rPr lang="it-IT"/>
              <a:t>Fare clic per modificare lo stile del titolo dello schema</a:t>
            </a:r>
          </a:p>
        </p:txBody>
      </p:sp>
      <p:sp>
        <p:nvSpPr>
          <p:cNvPr id="3" name="Segnaposto data 2">
            <a:extLst>
              <a:ext uri="{FF2B5EF4-FFF2-40B4-BE49-F238E27FC236}">
                <a16:creationId xmlns:a16="http://schemas.microsoft.com/office/drawing/2014/main" id="{C4D68EED-A66E-8343-9C3E-03AD5DDB7C49}"/>
              </a:ext>
            </a:extLst>
          </p:cNvPr>
          <p:cNvSpPr>
            <a:spLocks noGrp="1"/>
          </p:cNvSpPr>
          <p:nvPr>
            <p:ph type="dt" sz="half" idx="10"/>
          </p:nvPr>
        </p:nvSpPr>
        <p:spPr/>
        <p:txBody>
          <a:bodyPr/>
          <a:lstStyle/>
          <a:p>
            <a:fld id="{2EE75089-42BF-5B4C-923B-87521A3CEF5F}" type="datetimeFigureOut">
              <a:rPr lang="it-IT" smtClean="0"/>
              <a:t>11/03/26</a:t>
            </a:fld>
            <a:endParaRPr lang="it-IT"/>
          </a:p>
        </p:txBody>
      </p:sp>
      <p:sp>
        <p:nvSpPr>
          <p:cNvPr id="4" name="Segnaposto piè di pagina 3">
            <a:extLst>
              <a:ext uri="{FF2B5EF4-FFF2-40B4-BE49-F238E27FC236}">
                <a16:creationId xmlns:a16="http://schemas.microsoft.com/office/drawing/2014/main" id="{B241962B-DD8A-E54D-B366-6241374C6B6D}"/>
              </a:ext>
            </a:extLst>
          </p:cNvPr>
          <p:cNvSpPr>
            <a:spLocks noGrp="1"/>
          </p:cNvSpPr>
          <p:nvPr>
            <p:ph type="ftr" sz="quarter" idx="11"/>
          </p:nvPr>
        </p:nvSpPr>
        <p:spPr/>
        <p:txBody>
          <a:bodyPr/>
          <a:lstStyle/>
          <a:p>
            <a:endParaRPr lang="it-IT"/>
          </a:p>
        </p:txBody>
      </p:sp>
      <p:sp>
        <p:nvSpPr>
          <p:cNvPr id="5" name="Segnaposto numero diapositiva 4">
            <a:extLst>
              <a:ext uri="{FF2B5EF4-FFF2-40B4-BE49-F238E27FC236}">
                <a16:creationId xmlns:a16="http://schemas.microsoft.com/office/drawing/2014/main" id="{3BEFDE23-7196-5840-93E8-FF157B4B4C28}"/>
              </a:ext>
            </a:extLst>
          </p:cNvPr>
          <p:cNvSpPr>
            <a:spLocks noGrp="1"/>
          </p:cNvSpPr>
          <p:nvPr>
            <p:ph type="sldNum" sz="quarter" idx="12"/>
          </p:nvPr>
        </p:nvSpPr>
        <p:spPr/>
        <p:txBody>
          <a:bodyPr/>
          <a:lstStyle/>
          <a:p>
            <a:fld id="{03CD465D-E07C-5043-A144-8B7F8EC75B54}" type="slidenum">
              <a:rPr lang="it-IT" smtClean="0"/>
              <a:t>‹N›</a:t>
            </a:fld>
            <a:endParaRPr lang="it-IT"/>
          </a:p>
        </p:txBody>
      </p:sp>
    </p:spTree>
    <p:extLst>
      <p:ext uri="{BB962C8B-B14F-4D97-AF65-F5344CB8AC3E}">
        <p14:creationId xmlns:p14="http://schemas.microsoft.com/office/powerpoint/2010/main" val="29618118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401061F4-D618-0F45-A031-F46047DD102A}"/>
              </a:ext>
            </a:extLst>
          </p:cNvPr>
          <p:cNvSpPr>
            <a:spLocks noGrp="1"/>
          </p:cNvSpPr>
          <p:nvPr>
            <p:ph type="dt" sz="half" idx="10"/>
          </p:nvPr>
        </p:nvSpPr>
        <p:spPr/>
        <p:txBody>
          <a:bodyPr/>
          <a:lstStyle/>
          <a:p>
            <a:fld id="{2EE75089-42BF-5B4C-923B-87521A3CEF5F}" type="datetimeFigureOut">
              <a:rPr lang="it-IT" smtClean="0"/>
              <a:t>11/03/26</a:t>
            </a:fld>
            <a:endParaRPr lang="it-IT"/>
          </a:p>
        </p:txBody>
      </p:sp>
      <p:sp>
        <p:nvSpPr>
          <p:cNvPr id="3" name="Segnaposto piè di pagina 2">
            <a:extLst>
              <a:ext uri="{FF2B5EF4-FFF2-40B4-BE49-F238E27FC236}">
                <a16:creationId xmlns:a16="http://schemas.microsoft.com/office/drawing/2014/main" id="{2DD50607-2897-3F46-81AC-41F5BACD23D0}"/>
              </a:ext>
            </a:extLst>
          </p:cNvPr>
          <p:cNvSpPr>
            <a:spLocks noGrp="1"/>
          </p:cNvSpPr>
          <p:nvPr>
            <p:ph type="ftr" sz="quarter" idx="11"/>
          </p:nvPr>
        </p:nvSpPr>
        <p:spPr/>
        <p:txBody>
          <a:bodyPr/>
          <a:lstStyle/>
          <a:p>
            <a:endParaRPr lang="it-IT"/>
          </a:p>
        </p:txBody>
      </p:sp>
      <p:sp>
        <p:nvSpPr>
          <p:cNvPr id="4" name="Segnaposto numero diapositiva 3">
            <a:extLst>
              <a:ext uri="{FF2B5EF4-FFF2-40B4-BE49-F238E27FC236}">
                <a16:creationId xmlns:a16="http://schemas.microsoft.com/office/drawing/2014/main" id="{E71D3349-DCBD-F547-8055-181716CE0320}"/>
              </a:ext>
            </a:extLst>
          </p:cNvPr>
          <p:cNvSpPr>
            <a:spLocks noGrp="1"/>
          </p:cNvSpPr>
          <p:nvPr>
            <p:ph type="sldNum" sz="quarter" idx="12"/>
          </p:nvPr>
        </p:nvSpPr>
        <p:spPr/>
        <p:txBody>
          <a:bodyPr/>
          <a:lstStyle/>
          <a:p>
            <a:fld id="{03CD465D-E07C-5043-A144-8B7F8EC75B54}" type="slidenum">
              <a:rPr lang="it-IT" smtClean="0"/>
              <a:t>‹N›</a:t>
            </a:fld>
            <a:endParaRPr lang="it-IT"/>
          </a:p>
        </p:txBody>
      </p:sp>
    </p:spTree>
    <p:extLst>
      <p:ext uri="{BB962C8B-B14F-4D97-AF65-F5344CB8AC3E}">
        <p14:creationId xmlns:p14="http://schemas.microsoft.com/office/powerpoint/2010/main" val="25227972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85ACC8C-E4C7-BA42-9277-B3E5BDCB0D82}"/>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59E2851D-86A3-6641-8943-065D1631433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a:extLst>
              <a:ext uri="{FF2B5EF4-FFF2-40B4-BE49-F238E27FC236}">
                <a16:creationId xmlns:a16="http://schemas.microsoft.com/office/drawing/2014/main" id="{E3478346-6EA9-CA40-B494-8739AE4DC8F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02FD30E2-DF61-1342-A1B1-0CB549DD7EB8}"/>
              </a:ext>
            </a:extLst>
          </p:cNvPr>
          <p:cNvSpPr>
            <a:spLocks noGrp="1"/>
          </p:cNvSpPr>
          <p:nvPr>
            <p:ph type="dt" sz="half" idx="10"/>
          </p:nvPr>
        </p:nvSpPr>
        <p:spPr/>
        <p:txBody>
          <a:bodyPr/>
          <a:lstStyle/>
          <a:p>
            <a:fld id="{2EE75089-42BF-5B4C-923B-87521A3CEF5F}" type="datetimeFigureOut">
              <a:rPr lang="it-IT" smtClean="0"/>
              <a:t>11/03/26</a:t>
            </a:fld>
            <a:endParaRPr lang="it-IT"/>
          </a:p>
        </p:txBody>
      </p:sp>
      <p:sp>
        <p:nvSpPr>
          <p:cNvPr id="6" name="Segnaposto piè di pagina 5">
            <a:extLst>
              <a:ext uri="{FF2B5EF4-FFF2-40B4-BE49-F238E27FC236}">
                <a16:creationId xmlns:a16="http://schemas.microsoft.com/office/drawing/2014/main" id="{843E2D14-9847-1E41-8623-092D5D65163F}"/>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DA7698DE-89F3-9940-9033-DF80EDBCFBBA}"/>
              </a:ext>
            </a:extLst>
          </p:cNvPr>
          <p:cNvSpPr>
            <a:spLocks noGrp="1"/>
          </p:cNvSpPr>
          <p:nvPr>
            <p:ph type="sldNum" sz="quarter" idx="12"/>
          </p:nvPr>
        </p:nvSpPr>
        <p:spPr/>
        <p:txBody>
          <a:bodyPr/>
          <a:lstStyle/>
          <a:p>
            <a:fld id="{03CD465D-E07C-5043-A144-8B7F8EC75B54}" type="slidenum">
              <a:rPr lang="it-IT" smtClean="0"/>
              <a:t>‹N›</a:t>
            </a:fld>
            <a:endParaRPr lang="it-IT"/>
          </a:p>
        </p:txBody>
      </p:sp>
    </p:spTree>
    <p:extLst>
      <p:ext uri="{BB962C8B-B14F-4D97-AF65-F5344CB8AC3E}">
        <p14:creationId xmlns:p14="http://schemas.microsoft.com/office/powerpoint/2010/main" val="5186721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6898DA1-CE1D-0E48-AB47-D6709D3D8649}"/>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immagine 2">
            <a:extLst>
              <a:ext uri="{FF2B5EF4-FFF2-40B4-BE49-F238E27FC236}">
                <a16:creationId xmlns:a16="http://schemas.microsoft.com/office/drawing/2014/main" id="{6928D85B-DF1C-1E4D-A236-6B014AD8EF2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a:extLst>
              <a:ext uri="{FF2B5EF4-FFF2-40B4-BE49-F238E27FC236}">
                <a16:creationId xmlns:a16="http://schemas.microsoft.com/office/drawing/2014/main" id="{1FD82029-164F-8B46-B72C-46D8A2FF906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F4FA5D04-AC0D-6247-9569-CA9E8D566813}"/>
              </a:ext>
            </a:extLst>
          </p:cNvPr>
          <p:cNvSpPr>
            <a:spLocks noGrp="1"/>
          </p:cNvSpPr>
          <p:nvPr>
            <p:ph type="dt" sz="half" idx="10"/>
          </p:nvPr>
        </p:nvSpPr>
        <p:spPr/>
        <p:txBody>
          <a:bodyPr/>
          <a:lstStyle/>
          <a:p>
            <a:fld id="{2EE75089-42BF-5B4C-923B-87521A3CEF5F}" type="datetimeFigureOut">
              <a:rPr lang="it-IT" smtClean="0"/>
              <a:t>11/03/26</a:t>
            </a:fld>
            <a:endParaRPr lang="it-IT"/>
          </a:p>
        </p:txBody>
      </p:sp>
      <p:sp>
        <p:nvSpPr>
          <p:cNvPr id="6" name="Segnaposto piè di pagina 5">
            <a:extLst>
              <a:ext uri="{FF2B5EF4-FFF2-40B4-BE49-F238E27FC236}">
                <a16:creationId xmlns:a16="http://schemas.microsoft.com/office/drawing/2014/main" id="{A1AC4DEE-91DC-FE41-8E5E-17969DF748F0}"/>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9E2F041E-47EE-794F-9152-7C2D5DECB4CB}"/>
              </a:ext>
            </a:extLst>
          </p:cNvPr>
          <p:cNvSpPr>
            <a:spLocks noGrp="1"/>
          </p:cNvSpPr>
          <p:nvPr>
            <p:ph type="sldNum" sz="quarter" idx="12"/>
          </p:nvPr>
        </p:nvSpPr>
        <p:spPr/>
        <p:txBody>
          <a:bodyPr/>
          <a:lstStyle/>
          <a:p>
            <a:fld id="{03CD465D-E07C-5043-A144-8B7F8EC75B54}" type="slidenum">
              <a:rPr lang="it-IT" smtClean="0"/>
              <a:t>‹N›</a:t>
            </a:fld>
            <a:endParaRPr lang="it-IT"/>
          </a:p>
        </p:txBody>
      </p:sp>
    </p:spTree>
    <p:extLst>
      <p:ext uri="{BB962C8B-B14F-4D97-AF65-F5344CB8AC3E}">
        <p14:creationId xmlns:p14="http://schemas.microsoft.com/office/powerpoint/2010/main" val="31196477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733D3F75-4717-0747-9813-264DB369F3C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DD58D06F-D859-8E46-B1FF-22ED0593E14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72E3DF69-159E-5448-8EDF-5C9530EB523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EE75089-42BF-5B4C-923B-87521A3CEF5F}" type="datetimeFigureOut">
              <a:rPr lang="it-IT" smtClean="0"/>
              <a:t>11/03/26</a:t>
            </a:fld>
            <a:endParaRPr lang="it-IT"/>
          </a:p>
        </p:txBody>
      </p:sp>
      <p:sp>
        <p:nvSpPr>
          <p:cNvPr id="5" name="Segnaposto piè di pagina 4">
            <a:extLst>
              <a:ext uri="{FF2B5EF4-FFF2-40B4-BE49-F238E27FC236}">
                <a16:creationId xmlns:a16="http://schemas.microsoft.com/office/drawing/2014/main" id="{071E3841-220D-7946-A3F6-720F10A6631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a:extLst>
              <a:ext uri="{FF2B5EF4-FFF2-40B4-BE49-F238E27FC236}">
                <a16:creationId xmlns:a16="http://schemas.microsoft.com/office/drawing/2014/main" id="{7A38900D-F89C-174C-AE6F-9365F307A26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3CD465D-E07C-5043-A144-8B7F8EC75B54}" type="slidenum">
              <a:rPr lang="it-IT" smtClean="0"/>
              <a:t>‹N›</a:t>
            </a:fld>
            <a:endParaRPr lang="it-IT"/>
          </a:p>
        </p:txBody>
      </p:sp>
    </p:spTree>
    <p:extLst>
      <p:ext uri="{BB962C8B-B14F-4D97-AF65-F5344CB8AC3E}">
        <p14:creationId xmlns:p14="http://schemas.microsoft.com/office/powerpoint/2010/main" val="22414363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hyperlink" Target="https://www.pexels.com/photo/code-coding-programmer-programming-305211/"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hyperlink" Target="https://www.pexels.com/photo/code-coding-programmer-programming-305211/"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hyperlink" Target="https://www.pexels.com/photo/code-coding-programmer-programming-305211/"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hyperlink" Target="https://www.pexels.com/photo/code-coding-programmer-programming-305211/"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hyperlink" Target="https://www.pexels.com/photo/code-coding-programmer-programming-305211/"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hyperlink" Target="https://www.pexels.com/photo/code-coding-programmer-programming-305211/"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hyperlink" Target="https://www.pexels.com/photo/code-coding-programmer-programming-305211/"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hyperlink" Target="https://www.pexels.com/photo/code-coding-programmer-programming-305211/"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hyperlink" Target="https://www.pexels.com/photo/code-coding-programmer-programming-305211/"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hyperlink" Target="https://www.pexels.com/photo/code-coding-programmer-programming-305211/" TargetMode="External"/><Relationship Id="rId4" Type="http://schemas.microsoft.com/office/2007/relationships/hdphoto" Target="../media/hdphoto1.wdp"/></Relationships>
</file>

<file path=ppt/slides/_rels/slide2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hyperlink" Target="https://www.pexels.com/photo/code-coding-programmer-programming-305211/" TargetMode="External"/></Relationships>
</file>

<file path=ppt/slides/_rels/slide2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hyperlink" Target="https://pixabay.com/es/direcciones-flechas-perdido-s%C3%ADmbolo-2543956/"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exels-yauheni-vasilevich-7101912 (1440p).mp4">
            <a:hlinkClick r:id="" action="ppaction://media"/>
            <a:extLst>
              <a:ext uri="{FF2B5EF4-FFF2-40B4-BE49-F238E27FC236}">
                <a16:creationId xmlns:a16="http://schemas.microsoft.com/office/drawing/2014/main" id="{2102DB4C-78B3-EEDE-3108-D51DC060FA3B}"/>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11" name="CasellaDiTesto 10">
            <a:extLst>
              <a:ext uri="{FF2B5EF4-FFF2-40B4-BE49-F238E27FC236}">
                <a16:creationId xmlns:a16="http://schemas.microsoft.com/office/drawing/2014/main" id="{EB1BCEF1-F361-4D4F-8517-392F3D5EF4AF}"/>
              </a:ext>
            </a:extLst>
          </p:cNvPr>
          <p:cNvSpPr txBox="1"/>
          <p:nvPr/>
        </p:nvSpPr>
        <p:spPr>
          <a:xfrm>
            <a:off x="1433736" y="2447932"/>
            <a:ext cx="9324528" cy="4093428"/>
          </a:xfrm>
          <a:prstGeom prst="rect">
            <a:avLst/>
          </a:prstGeom>
          <a:solidFill>
            <a:srgbClr val="000000">
              <a:alpha val="38431"/>
            </a:srgbClr>
          </a:solidFill>
        </p:spPr>
        <p:txBody>
          <a:bodyPr wrap="square" rtlCol="0">
            <a:spAutoFit/>
          </a:bodyPr>
          <a:lstStyle/>
          <a:p>
            <a:pPr algn="ctr"/>
            <a:r>
              <a:rPr lang="it-IT" sz="2800" dirty="0">
                <a:solidFill>
                  <a:schemeClr val="bg1"/>
                </a:solidFill>
                <a:latin typeface="Century Gothic" panose="020B0502020202020204" pitchFamily="34" charset="0"/>
              </a:rPr>
              <a:t>Salvatore Arcidiacono</a:t>
            </a:r>
            <a:br>
              <a:rPr lang="it-IT" sz="3600" dirty="0">
                <a:solidFill>
                  <a:schemeClr val="bg1"/>
                </a:solidFill>
                <a:latin typeface="Century Gothic" panose="020B0502020202020204" pitchFamily="34" charset="0"/>
              </a:rPr>
            </a:br>
            <a:endParaRPr lang="it-IT" sz="3600" dirty="0">
              <a:solidFill>
                <a:schemeClr val="bg1"/>
              </a:solidFill>
              <a:latin typeface="Century Gothic" panose="020B0502020202020204" pitchFamily="34" charset="0"/>
            </a:endParaRPr>
          </a:p>
          <a:p>
            <a:pPr algn="ctr"/>
            <a:r>
              <a:rPr lang="it-IT" sz="4000" dirty="0">
                <a:solidFill>
                  <a:schemeClr val="bg1"/>
                </a:solidFill>
                <a:latin typeface="Century Gothic" panose="020B0502020202020204" pitchFamily="34" charset="0"/>
              </a:rPr>
              <a:t>Tecnologie web per le scienze del testo</a:t>
            </a:r>
            <a:br>
              <a:rPr lang="it-IT" sz="4000" dirty="0">
                <a:solidFill>
                  <a:schemeClr val="bg1"/>
                </a:solidFill>
                <a:latin typeface="Century Gothic" panose="020B0502020202020204" pitchFamily="34" charset="0"/>
              </a:rPr>
            </a:br>
            <a:br>
              <a:rPr lang="it-IT" sz="4000" dirty="0">
                <a:solidFill>
                  <a:schemeClr val="bg1"/>
                </a:solidFill>
                <a:latin typeface="Century Gothic" panose="020B0502020202020204" pitchFamily="34" charset="0"/>
              </a:rPr>
            </a:br>
            <a:r>
              <a:rPr lang="it-IT" sz="4000" dirty="0">
                <a:solidFill>
                  <a:schemeClr val="bg1"/>
                </a:solidFill>
                <a:latin typeface="Century Gothic" panose="020B0502020202020204" pitchFamily="34" charset="0"/>
              </a:rPr>
              <a:t>HTML 2</a:t>
            </a:r>
          </a:p>
          <a:p>
            <a:pPr algn="ctr"/>
            <a:r>
              <a:rPr lang="it-IT" sz="3600" dirty="0">
                <a:solidFill>
                  <a:schemeClr val="bg1"/>
                </a:solidFill>
                <a:latin typeface="Century Gothic" panose="020B0502020202020204" pitchFamily="34" charset="0"/>
              </a:rPr>
              <a:t> </a:t>
            </a:r>
          </a:p>
        </p:txBody>
      </p:sp>
      <p:pic>
        <p:nvPicPr>
          <p:cNvPr id="3" name="Immagine 2">
            <a:extLst>
              <a:ext uri="{FF2B5EF4-FFF2-40B4-BE49-F238E27FC236}">
                <a16:creationId xmlns:a16="http://schemas.microsoft.com/office/drawing/2014/main" id="{DE7AC402-0D95-7C4B-98C9-353805F6068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71664" y="-315416"/>
            <a:ext cx="5328592" cy="2628772"/>
          </a:xfrm>
          <a:prstGeom prst="rect">
            <a:avLst/>
          </a:prstGeom>
        </p:spPr>
      </p:pic>
      <p:sp>
        <p:nvSpPr>
          <p:cNvPr id="2" name="Rettangolo 1">
            <a:extLst>
              <a:ext uri="{FF2B5EF4-FFF2-40B4-BE49-F238E27FC236}">
                <a16:creationId xmlns:a16="http://schemas.microsoft.com/office/drawing/2014/main" id="{D1A6B22A-0974-FA48-863F-6CDAD8F91110}"/>
              </a:ext>
            </a:extLst>
          </p:cNvPr>
          <p:cNvSpPr/>
          <p:nvPr/>
        </p:nvSpPr>
        <p:spPr>
          <a:xfrm>
            <a:off x="3719736" y="1879265"/>
            <a:ext cx="4464496" cy="360040"/>
          </a:xfrm>
          <a:prstGeom prst="rect">
            <a:avLst/>
          </a:prstGeom>
          <a:solidFill>
            <a:schemeClr val="tx1">
              <a:alpha val="3471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t>Dipartimento di Scienze Umanistiche</a:t>
            </a:r>
          </a:p>
        </p:txBody>
      </p:sp>
    </p:spTree>
    <p:extLst>
      <p:ext uri="{BB962C8B-B14F-4D97-AF65-F5344CB8AC3E}">
        <p14:creationId xmlns:p14="http://schemas.microsoft.com/office/powerpoint/2010/main" val="3608507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0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a:extLst>
              <a:ext uri="{FF2B5EF4-FFF2-40B4-BE49-F238E27FC236}">
                <a16:creationId xmlns:a16="http://schemas.microsoft.com/office/drawing/2014/main" id="{38859C77-1C2C-1470-6F59-931A54620CF5}"/>
              </a:ext>
            </a:extLst>
          </p:cNvPr>
          <p:cNvSpPr/>
          <p:nvPr/>
        </p:nvSpPr>
        <p:spPr>
          <a:xfrm>
            <a:off x="2813407" y="434083"/>
            <a:ext cx="6565186" cy="5989834"/>
          </a:xfrm>
          <a:prstGeom prst="rect">
            <a:avLst/>
          </a:prstGeom>
          <a:solidFill>
            <a:schemeClr val="bg1"/>
          </a:solidFill>
          <a:ln>
            <a:noFill/>
          </a:ln>
          <a:effectLst>
            <a:outerShdw blurRad="237639" sx="102000" sy="102000" algn="ctr" rotWithShape="0">
              <a:schemeClr val="tx1">
                <a:alpha val="55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 name="Rettangolo 5">
            <a:extLst>
              <a:ext uri="{FF2B5EF4-FFF2-40B4-BE49-F238E27FC236}">
                <a16:creationId xmlns:a16="http://schemas.microsoft.com/office/drawing/2014/main" id="{B17D798B-ABFF-9B49-4BC1-EE6CD5E57543}"/>
              </a:ext>
            </a:extLst>
          </p:cNvPr>
          <p:cNvSpPr/>
          <p:nvPr/>
        </p:nvSpPr>
        <p:spPr>
          <a:xfrm>
            <a:off x="3024027" y="647272"/>
            <a:ext cx="6143946" cy="1037690"/>
          </a:xfrm>
          <a:prstGeom prst="rect">
            <a:avLst/>
          </a:prstGeom>
          <a:solidFill>
            <a:srgbClr val="7030A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7" name="Rettangolo 6">
            <a:extLst>
              <a:ext uri="{FF2B5EF4-FFF2-40B4-BE49-F238E27FC236}">
                <a16:creationId xmlns:a16="http://schemas.microsoft.com/office/drawing/2014/main" id="{9029726A-4341-E79D-8AD7-36BFD4E2F0E8}"/>
              </a:ext>
            </a:extLst>
          </p:cNvPr>
          <p:cNvSpPr/>
          <p:nvPr/>
        </p:nvSpPr>
        <p:spPr>
          <a:xfrm>
            <a:off x="3024027" y="5650786"/>
            <a:ext cx="6143946" cy="559941"/>
          </a:xfrm>
          <a:prstGeom prst="rect">
            <a:avLst/>
          </a:pr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8" name="Rettangolo 7">
            <a:extLst>
              <a:ext uri="{FF2B5EF4-FFF2-40B4-BE49-F238E27FC236}">
                <a16:creationId xmlns:a16="http://schemas.microsoft.com/office/drawing/2014/main" id="{B08D9794-4F78-BB93-95B8-43CD0C60EB18}"/>
              </a:ext>
            </a:extLst>
          </p:cNvPr>
          <p:cNvSpPr/>
          <p:nvPr/>
        </p:nvSpPr>
        <p:spPr>
          <a:xfrm>
            <a:off x="3024027" y="1808253"/>
            <a:ext cx="3840822" cy="3719244"/>
          </a:xfrm>
          <a:prstGeom prst="rect">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9" name="Rettangolo 8">
            <a:extLst>
              <a:ext uri="{FF2B5EF4-FFF2-40B4-BE49-F238E27FC236}">
                <a16:creationId xmlns:a16="http://schemas.microsoft.com/office/drawing/2014/main" id="{5CE09782-A9C2-6963-9E37-9364E2A1AC59}"/>
              </a:ext>
            </a:extLst>
          </p:cNvPr>
          <p:cNvSpPr/>
          <p:nvPr/>
        </p:nvSpPr>
        <p:spPr>
          <a:xfrm>
            <a:off x="7075469" y="1806540"/>
            <a:ext cx="2092504" cy="3719244"/>
          </a:xfrm>
          <a:prstGeom prst="rect">
            <a:avLst/>
          </a:pr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10" name="Rettangolo 9">
            <a:extLst>
              <a:ext uri="{FF2B5EF4-FFF2-40B4-BE49-F238E27FC236}">
                <a16:creationId xmlns:a16="http://schemas.microsoft.com/office/drawing/2014/main" id="{FA00A80E-AF69-3DF3-E790-0CFED47C4DE6}"/>
              </a:ext>
            </a:extLst>
          </p:cNvPr>
          <p:cNvSpPr/>
          <p:nvPr/>
        </p:nvSpPr>
        <p:spPr>
          <a:xfrm>
            <a:off x="3270606" y="2030430"/>
            <a:ext cx="3387048" cy="1091629"/>
          </a:xfrm>
          <a:prstGeom prst="rect">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11" name="Rettangolo 10">
            <a:extLst>
              <a:ext uri="{FF2B5EF4-FFF2-40B4-BE49-F238E27FC236}">
                <a16:creationId xmlns:a16="http://schemas.microsoft.com/office/drawing/2014/main" id="{29285B53-012C-649C-41E2-6697DDABFE85}"/>
              </a:ext>
            </a:extLst>
          </p:cNvPr>
          <p:cNvSpPr/>
          <p:nvPr/>
        </p:nvSpPr>
        <p:spPr>
          <a:xfrm>
            <a:off x="3270606" y="3344236"/>
            <a:ext cx="3387048" cy="1091629"/>
          </a:xfrm>
          <a:prstGeom prst="rect">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12" name="Rettangolo 11">
            <a:extLst>
              <a:ext uri="{FF2B5EF4-FFF2-40B4-BE49-F238E27FC236}">
                <a16:creationId xmlns:a16="http://schemas.microsoft.com/office/drawing/2014/main" id="{3ADBF8C3-6F64-1B22-2E94-F8AF6629A486}"/>
              </a:ext>
            </a:extLst>
          </p:cNvPr>
          <p:cNvSpPr/>
          <p:nvPr/>
        </p:nvSpPr>
        <p:spPr>
          <a:xfrm>
            <a:off x="3270606" y="4658043"/>
            <a:ext cx="3387048" cy="867742"/>
          </a:xfrm>
          <a:prstGeom prst="rect">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p>
        </p:txBody>
      </p:sp>
    </p:spTree>
    <p:extLst>
      <p:ext uri="{BB962C8B-B14F-4D97-AF65-F5344CB8AC3E}">
        <p14:creationId xmlns:p14="http://schemas.microsoft.com/office/powerpoint/2010/main" val="37025004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403BD6F6-FDAB-A50B-6F69-860178CE701C}"/>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90A49AD0-08F1-AA1A-737F-2481FF5075A7}"/>
              </a:ext>
            </a:extLst>
          </p:cNvPr>
          <p:cNvSpPr>
            <a:spLocks noGrp="1"/>
          </p:cNvSpPr>
          <p:nvPr>
            <p:ph type="title"/>
          </p:nvPr>
        </p:nvSpPr>
        <p:spPr>
          <a:xfrm>
            <a:off x="838200" y="70553"/>
            <a:ext cx="10515600" cy="1325563"/>
          </a:xfrm>
        </p:spPr>
        <p:txBody>
          <a:bodyPr/>
          <a:lstStyle/>
          <a:p>
            <a:r>
              <a:rPr lang="it-IT" dirty="0">
                <a:solidFill>
                  <a:srgbClr val="FFFF00"/>
                </a:solidFill>
              </a:rPr>
              <a:t>Struttura della pagina</a:t>
            </a:r>
          </a:p>
        </p:txBody>
      </p:sp>
      <p:sp>
        <p:nvSpPr>
          <p:cNvPr id="3" name="Segnaposto contenuto 2">
            <a:extLst>
              <a:ext uri="{FF2B5EF4-FFF2-40B4-BE49-F238E27FC236}">
                <a16:creationId xmlns:a16="http://schemas.microsoft.com/office/drawing/2014/main" id="{CE781CB4-5BFC-10AE-A99D-C20E8916693C}"/>
              </a:ext>
            </a:extLst>
          </p:cNvPr>
          <p:cNvSpPr>
            <a:spLocks noGrp="1"/>
          </p:cNvSpPr>
          <p:nvPr>
            <p:ph idx="1"/>
          </p:nvPr>
        </p:nvSpPr>
        <p:spPr>
          <a:xfrm>
            <a:off x="838200" y="1141466"/>
            <a:ext cx="4329081" cy="5318363"/>
          </a:xfrm>
        </p:spPr>
        <p:txBody>
          <a:bodyPr>
            <a:normAutofit fontScale="40000" lnSpcReduction="20000"/>
          </a:bodyPr>
          <a:lstStyle/>
          <a:p>
            <a:pPr marL="0" indent="0" defTabSz="360000">
              <a:lnSpc>
                <a:spcPct val="120000"/>
              </a:lnSpc>
              <a:spcBef>
                <a:spcPts val="0"/>
              </a:spcBef>
              <a:buNone/>
            </a:pPr>
            <a:r>
              <a:rPr lang="it-IT" sz="3100" b="0" dirty="0">
                <a:solidFill>
                  <a:srgbClr val="808080"/>
                </a:solidFill>
                <a:effectLst/>
                <a:latin typeface="Menlo" panose="020B0609030804020204" pitchFamily="49" charset="0"/>
              </a:rPr>
              <a:t>&lt;</a:t>
            </a:r>
            <a:r>
              <a:rPr lang="it-IT" sz="3100" b="0" dirty="0">
                <a:solidFill>
                  <a:srgbClr val="569CD6"/>
                </a:solidFill>
                <a:effectLst/>
                <a:latin typeface="Menlo" panose="020B0609030804020204" pitchFamily="49" charset="0"/>
              </a:rPr>
              <a:t>body</a:t>
            </a:r>
            <a:r>
              <a:rPr lang="it-IT" sz="3100" b="0" dirty="0">
                <a:solidFill>
                  <a:srgbClr val="808080"/>
                </a:solidFill>
                <a:effectLst/>
                <a:latin typeface="Menlo" panose="020B0609030804020204" pitchFamily="49" charset="0"/>
              </a:rPr>
              <a:t>&gt;</a:t>
            </a:r>
            <a:endParaRPr lang="it-IT" sz="3100" b="0" dirty="0">
              <a:solidFill>
                <a:srgbClr val="D4D4D4"/>
              </a:solidFill>
              <a:effectLst/>
              <a:latin typeface="Menlo" panose="020B0609030804020204" pitchFamily="49" charset="0"/>
            </a:endParaRPr>
          </a:p>
          <a:p>
            <a:pPr marL="0" indent="0" defTabSz="360000">
              <a:lnSpc>
                <a:spcPct val="120000"/>
              </a:lnSpc>
              <a:spcBef>
                <a:spcPts val="0"/>
              </a:spcBef>
              <a:buNone/>
            </a:pPr>
            <a:r>
              <a:rPr lang="it-IT" sz="3100" b="0" dirty="0">
                <a:solidFill>
                  <a:srgbClr val="808080"/>
                </a:solidFill>
                <a:effectLst/>
                <a:latin typeface="Menlo" panose="020B0609030804020204" pitchFamily="49" charset="0"/>
              </a:rPr>
              <a:t>	&lt;</a:t>
            </a:r>
            <a:r>
              <a:rPr lang="it-IT" sz="3100" b="0" dirty="0">
                <a:solidFill>
                  <a:srgbClr val="569CD6"/>
                </a:solidFill>
                <a:effectLst/>
                <a:latin typeface="Menlo" panose="020B0609030804020204" pitchFamily="49" charset="0"/>
              </a:rPr>
              <a:t>h1</a:t>
            </a:r>
            <a:r>
              <a:rPr lang="it-IT" sz="3100" b="0" dirty="0">
                <a:solidFill>
                  <a:srgbClr val="808080"/>
                </a:solidFill>
                <a:effectLst/>
                <a:latin typeface="Menlo" panose="020B0609030804020204" pitchFamily="49" charset="0"/>
              </a:rPr>
              <a:t>&gt;</a:t>
            </a:r>
            <a:r>
              <a:rPr lang="it-IT" sz="3100" b="0" dirty="0">
                <a:solidFill>
                  <a:srgbClr val="D4D4D4"/>
                </a:solidFill>
                <a:effectLst/>
                <a:latin typeface="Menlo" panose="020B0609030804020204" pitchFamily="49" charset="0"/>
              </a:rPr>
              <a:t>Il mio sito web :-)</a:t>
            </a:r>
            <a:r>
              <a:rPr lang="it-IT" sz="3100" b="0" dirty="0">
                <a:solidFill>
                  <a:srgbClr val="808080"/>
                </a:solidFill>
                <a:effectLst/>
                <a:latin typeface="Menlo" panose="020B0609030804020204" pitchFamily="49" charset="0"/>
              </a:rPr>
              <a:t>&lt;/</a:t>
            </a:r>
            <a:r>
              <a:rPr lang="it-IT" sz="3100" b="0" dirty="0">
                <a:solidFill>
                  <a:srgbClr val="569CD6"/>
                </a:solidFill>
                <a:effectLst/>
                <a:latin typeface="Menlo" panose="020B0609030804020204" pitchFamily="49" charset="0"/>
              </a:rPr>
              <a:t>h1</a:t>
            </a:r>
            <a:r>
              <a:rPr lang="it-IT" sz="3100" b="0" dirty="0">
                <a:solidFill>
                  <a:srgbClr val="808080"/>
                </a:solidFill>
                <a:effectLst/>
                <a:latin typeface="Menlo" panose="020B0609030804020204" pitchFamily="49" charset="0"/>
              </a:rPr>
              <a:t>&gt;</a:t>
            </a:r>
          </a:p>
          <a:p>
            <a:pPr marL="0" indent="0" defTabSz="360000">
              <a:lnSpc>
                <a:spcPct val="120000"/>
              </a:lnSpc>
              <a:spcBef>
                <a:spcPts val="0"/>
              </a:spcBef>
              <a:buNone/>
            </a:pPr>
            <a:endParaRPr lang="it-IT" sz="3100" b="0" dirty="0">
              <a:solidFill>
                <a:srgbClr val="D4D4D4"/>
              </a:solidFill>
              <a:effectLst/>
              <a:latin typeface="Menlo" panose="020B0609030804020204" pitchFamily="49" charset="0"/>
            </a:endParaRPr>
          </a:p>
          <a:p>
            <a:pPr marL="0" indent="0" defTabSz="360000">
              <a:lnSpc>
                <a:spcPct val="120000"/>
              </a:lnSpc>
              <a:spcBef>
                <a:spcPts val="0"/>
              </a:spcBef>
              <a:buNone/>
            </a:pPr>
            <a:r>
              <a:rPr lang="it-IT" sz="3100" b="0" dirty="0">
                <a:solidFill>
                  <a:srgbClr val="808080"/>
                </a:solidFill>
                <a:effectLst/>
                <a:latin typeface="Menlo" panose="020B0609030804020204" pitchFamily="49" charset="0"/>
              </a:rPr>
              <a:t>	&lt;</a:t>
            </a:r>
            <a:r>
              <a:rPr lang="it-IT" sz="3100" b="0" dirty="0">
                <a:solidFill>
                  <a:srgbClr val="569CD6"/>
                </a:solidFill>
                <a:effectLst/>
                <a:latin typeface="Menlo" panose="020B0609030804020204" pitchFamily="49" charset="0"/>
              </a:rPr>
              <a:t>div</a:t>
            </a:r>
            <a:r>
              <a:rPr lang="it-IT" sz="3100" b="0" dirty="0">
                <a:solidFill>
                  <a:srgbClr val="808080"/>
                </a:solidFill>
                <a:effectLst/>
                <a:latin typeface="Menlo" panose="020B0609030804020204" pitchFamily="49" charset="0"/>
              </a:rPr>
              <a:t>&gt;</a:t>
            </a:r>
            <a:endParaRPr lang="it-IT" sz="3100" b="0" dirty="0">
              <a:solidFill>
                <a:srgbClr val="D4D4D4"/>
              </a:solidFill>
              <a:effectLst/>
              <a:latin typeface="Menlo" panose="020B0609030804020204" pitchFamily="49" charset="0"/>
            </a:endParaRPr>
          </a:p>
          <a:p>
            <a:pPr marL="0" indent="0" defTabSz="360000">
              <a:lnSpc>
                <a:spcPct val="120000"/>
              </a:lnSpc>
              <a:spcBef>
                <a:spcPts val="0"/>
              </a:spcBef>
              <a:buNone/>
            </a:pPr>
            <a:r>
              <a:rPr lang="it-IT" sz="3100" b="0" dirty="0">
                <a:solidFill>
                  <a:srgbClr val="808080"/>
                </a:solidFill>
                <a:effectLst/>
                <a:latin typeface="Menlo" panose="020B0609030804020204" pitchFamily="49" charset="0"/>
              </a:rPr>
              <a:t>		&lt;</a:t>
            </a:r>
            <a:r>
              <a:rPr lang="it-IT" sz="3100" b="0" dirty="0" err="1">
                <a:solidFill>
                  <a:srgbClr val="569CD6"/>
                </a:solidFill>
                <a:effectLst/>
                <a:latin typeface="Menlo" panose="020B0609030804020204" pitchFamily="49" charset="0"/>
              </a:rPr>
              <a:t>p</a:t>
            </a:r>
            <a:r>
              <a:rPr lang="it-IT" sz="3100" b="0" dirty="0">
                <a:solidFill>
                  <a:srgbClr val="808080"/>
                </a:solidFill>
                <a:effectLst/>
                <a:latin typeface="Menlo" panose="020B0609030804020204" pitchFamily="49" charset="0"/>
              </a:rPr>
              <a:t>&gt;</a:t>
            </a:r>
            <a:r>
              <a:rPr lang="it-IT" sz="3100" b="0" dirty="0" err="1">
                <a:solidFill>
                  <a:srgbClr val="D4D4D4"/>
                </a:solidFill>
                <a:effectLst/>
                <a:latin typeface="Menlo" panose="020B0609030804020204" pitchFamily="49" charset="0"/>
              </a:rPr>
              <a:t>Lorem</a:t>
            </a:r>
            <a:r>
              <a:rPr lang="it-IT" sz="3100" b="0" dirty="0">
                <a:solidFill>
                  <a:srgbClr val="D4D4D4"/>
                </a:solidFill>
                <a:effectLst/>
                <a:latin typeface="Menlo" panose="020B0609030804020204" pitchFamily="49" charset="0"/>
              </a:rPr>
              <a:t> </a:t>
            </a:r>
            <a:r>
              <a:rPr lang="it-IT" sz="3100" b="0" dirty="0" err="1">
                <a:solidFill>
                  <a:srgbClr val="D4D4D4"/>
                </a:solidFill>
                <a:effectLst/>
                <a:latin typeface="Menlo" panose="020B0609030804020204" pitchFamily="49" charset="0"/>
              </a:rPr>
              <a:t>ipsum</a:t>
            </a:r>
            <a:r>
              <a:rPr lang="it-IT" sz="3100" b="0" dirty="0">
                <a:solidFill>
                  <a:srgbClr val="D4D4D4"/>
                </a:solidFill>
                <a:effectLst/>
                <a:latin typeface="Menlo" panose="020B0609030804020204" pitchFamily="49" charset="0"/>
              </a:rPr>
              <a:t> dolor </a:t>
            </a:r>
            <a:r>
              <a:rPr lang="it-IT" sz="3100" b="0" dirty="0" err="1">
                <a:solidFill>
                  <a:srgbClr val="D4D4D4"/>
                </a:solidFill>
                <a:effectLst/>
                <a:latin typeface="Menlo" panose="020B0609030804020204" pitchFamily="49" charset="0"/>
              </a:rPr>
              <a:t>sit</a:t>
            </a:r>
            <a:r>
              <a:rPr lang="it-IT" sz="3100" b="0" dirty="0">
                <a:solidFill>
                  <a:srgbClr val="D4D4D4"/>
                </a:solidFill>
                <a:effectLst/>
                <a:latin typeface="Menlo" panose="020B0609030804020204" pitchFamily="49" charset="0"/>
              </a:rPr>
              <a:t>...</a:t>
            </a:r>
            <a:r>
              <a:rPr lang="it-IT" sz="3100" b="0" dirty="0">
                <a:solidFill>
                  <a:srgbClr val="808080"/>
                </a:solidFill>
                <a:effectLst/>
                <a:latin typeface="Menlo" panose="020B0609030804020204" pitchFamily="49" charset="0"/>
              </a:rPr>
              <a:t>&lt;/</a:t>
            </a:r>
            <a:r>
              <a:rPr lang="it-IT" sz="3100" b="0" dirty="0" err="1">
                <a:solidFill>
                  <a:srgbClr val="569CD6"/>
                </a:solidFill>
                <a:effectLst/>
                <a:latin typeface="Menlo" panose="020B0609030804020204" pitchFamily="49" charset="0"/>
              </a:rPr>
              <a:t>p</a:t>
            </a:r>
            <a:r>
              <a:rPr lang="it-IT" sz="3100" b="0" dirty="0">
                <a:solidFill>
                  <a:srgbClr val="808080"/>
                </a:solidFill>
                <a:effectLst/>
                <a:latin typeface="Menlo" panose="020B0609030804020204" pitchFamily="49" charset="0"/>
              </a:rPr>
              <a:t>&gt;</a:t>
            </a:r>
            <a:endParaRPr lang="it-IT" sz="3100" b="0" dirty="0">
              <a:solidFill>
                <a:srgbClr val="D4D4D4"/>
              </a:solidFill>
              <a:effectLst/>
              <a:latin typeface="Menlo" panose="020B0609030804020204" pitchFamily="49" charset="0"/>
            </a:endParaRPr>
          </a:p>
          <a:p>
            <a:pPr marL="0" indent="0" defTabSz="360000">
              <a:lnSpc>
                <a:spcPct val="120000"/>
              </a:lnSpc>
              <a:spcBef>
                <a:spcPts val="0"/>
              </a:spcBef>
              <a:buNone/>
            </a:pPr>
            <a:r>
              <a:rPr lang="it-IT" sz="3100" b="0" dirty="0">
                <a:solidFill>
                  <a:srgbClr val="808080"/>
                </a:solidFill>
                <a:effectLst/>
                <a:latin typeface="Menlo" panose="020B0609030804020204" pitchFamily="49" charset="0"/>
              </a:rPr>
              <a:t>	&lt;/</a:t>
            </a:r>
            <a:r>
              <a:rPr lang="it-IT" sz="3100" b="0" dirty="0">
                <a:solidFill>
                  <a:srgbClr val="569CD6"/>
                </a:solidFill>
                <a:effectLst/>
                <a:latin typeface="Menlo" panose="020B0609030804020204" pitchFamily="49" charset="0"/>
              </a:rPr>
              <a:t>div</a:t>
            </a:r>
            <a:r>
              <a:rPr lang="it-IT" sz="3100" b="0" dirty="0">
                <a:solidFill>
                  <a:srgbClr val="808080"/>
                </a:solidFill>
                <a:effectLst/>
                <a:latin typeface="Menlo" panose="020B0609030804020204" pitchFamily="49" charset="0"/>
              </a:rPr>
              <a:t>&gt;</a:t>
            </a:r>
          </a:p>
          <a:p>
            <a:pPr marL="0" indent="0" defTabSz="360000">
              <a:lnSpc>
                <a:spcPct val="120000"/>
              </a:lnSpc>
              <a:spcBef>
                <a:spcPts val="0"/>
              </a:spcBef>
              <a:buNone/>
            </a:pPr>
            <a:endParaRPr lang="it-IT" sz="3100" b="0" dirty="0">
              <a:solidFill>
                <a:srgbClr val="D4D4D4"/>
              </a:solidFill>
              <a:effectLst/>
              <a:latin typeface="Menlo" panose="020B0609030804020204" pitchFamily="49" charset="0"/>
            </a:endParaRPr>
          </a:p>
          <a:p>
            <a:pPr marL="0" indent="0" defTabSz="360000">
              <a:lnSpc>
                <a:spcPct val="120000"/>
              </a:lnSpc>
              <a:spcBef>
                <a:spcPts val="0"/>
              </a:spcBef>
              <a:buNone/>
            </a:pPr>
            <a:r>
              <a:rPr lang="it-IT" sz="3100" b="0" dirty="0">
                <a:solidFill>
                  <a:srgbClr val="808080"/>
                </a:solidFill>
                <a:effectLst/>
                <a:latin typeface="Menlo" panose="020B0609030804020204" pitchFamily="49" charset="0"/>
              </a:rPr>
              <a:t>	&lt;</a:t>
            </a:r>
            <a:r>
              <a:rPr lang="it-IT" sz="3100" dirty="0">
                <a:solidFill>
                  <a:srgbClr val="569CD6"/>
                </a:solidFill>
                <a:latin typeface="Menlo" panose="020B0609030804020204" pitchFamily="49" charset="0"/>
              </a:rPr>
              <a:t>div</a:t>
            </a:r>
            <a:r>
              <a:rPr lang="it-IT" sz="3100" b="0" dirty="0">
                <a:solidFill>
                  <a:srgbClr val="808080"/>
                </a:solidFill>
                <a:effectLst/>
                <a:latin typeface="Menlo" panose="020B0609030804020204" pitchFamily="49" charset="0"/>
              </a:rPr>
              <a:t>&gt;</a:t>
            </a:r>
            <a:endParaRPr lang="it-IT" sz="3100" b="0" dirty="0">
              <a:solidFill>
                <a:srgbClr val="D4D4D4"/>
              </a:solidFill>
              <a:effectLst/>
              <a:latin typeface="Menlo" panose="020B0609030804020204" pitchFamily="49" charset="0"/>
            </a:endParaRPr>
          </a:p>
          <a:p>
            <a:pPr marL="0" indent="0" defTabSz="360000">
              <a:lnSpc>
                <a:spcPct val="120000"/>
              </a:lnSpc>
              <a:spcBef>
                <a:spcPts val="0"/>
              </a:spcBef>
              <a:buNone/>
            </a:pPr>
            <a:r>
              <a:rPr lang="it-IT" sz="3100" b="0" dirty="0">
                <a:solidFill>
                  <a:srgbClr val="808080"/>
                </a:solidFill>
                <a:effectLst/>
                <a:latin typeface="Menlo" panose="020B0609030804020204" pitchFamily="49" charset="0"/>
              </a:rPr>
              <a:t>		&lt;</a:t>
            </a:r>
            <a:r>
              <a:rPr lang="it-IT" sz="3100" b="0" dirty="0" err="1">
                <a:solidFill>
                  <a:srgbClr val="569CD6"/>
                </a:solidFill>
                <a:effectLst/>
                <a:latin typeface="Menlo" panose="020B0609030804020204" pitchFamily="49" charset="0"/>
              </a:rPr>
              <a:t>p</a:t>
            </a:r>
            <a:r>
              <a:rPr lang="it-IT" sz="3100" b="0" dirty="0">
                <a:solidFill>
                  <a:srgbClr val="808080"/>
                </a:solidFill>
                <a:effectLst/>
                <a:latin typeface="Menlo" panose="020B0609030804020204" pitchFamily="49" charset="0"/>
              </a:rPr>
              <a:t>&gt;</a:t>
            </a:r>
            <a:r>
              <a:rPr lang="it-IT" sz="3100" b="0" dirty="0" err="1">
                <a:solidFill>
                  <a:srgbClr val="D4D4D4"/>
                </a:solidFill>
                <a:effectLst/>
                <a:latin typeface="Menlo" panose="020B0609030804020204" pitchFamily="49" charset="0"/>
              </a:rPr>
              <a:t>Lorem</a:t>
            </a:r>
            <a:r>
              <a:rPr lang="it-IT" sz="3100" b="0" dirty="0">
                <a:solidFill>
                  <a:srgbClr val="D4D4D4"/>
                </a:solidFill>
                <a:effectLst/>
                <a:latin typeface="Menlo" panose="020B0609030804020204" pitchFamily="49" charset="0"/>
              </a:rPr>
              <a:t> </a:t>
            </a:r>
            <a:r>
              <a:rPr lang="it-IT" sz="3100" b="0" dirty="0" err="1">
                <a:solidFill>
                  <a:srgbClr val="D4D4D4"/>
                </a:solidFill>
                <a:effectLst/>
                <a:latin typeface="Menlo" panose="020B0609030804020204" pitchFamily="49" charset="0"/>
              </a:rPr>
              <a:t>ipsum</a:t>
            </a:r>
            <a:r>
              <a:rPr lang="it-IT" sz="3100" b="0" dirty="0">
                <a:solidFill>
                  <a:srgbClr val="D4D4D4"/>
                </a:solidFill>
                <a:effectLst/>
                <a:latin typeface="Menlo" panose="020B0609030804020204" pitchFamily="49" charset="0"/>
              </a:rPr>
              <a:t> dolor </a:t>
            </a:r>
            <a:r>
              <a:rPr lang="it-IT" sz="3100" b="0" dirty="0" err="1">
                <a:solidFill>
                  <a:srgbClr val="D4D4D4"/>
                </a:solidFill>
                <a:effectLst/>
                <a:latin typeface="Menlo" panose="020B0609030804020204" pitchFamily="49" charset="0"/>
              </a:rPr>
              <a:t>sit</a:t>
            </a:r>
            <a:r>
              <a:rPr lang="it-IT" sz="3100" b="0" dirty="0">
                <a:solidFill>
                  <a:srgbClr val="D4D4D4"/>
                </a:solidFill>
                <a:effectLst/>
                <a:latin typeface="Menlo" panose="020B0609030804020204" pitchFamily="49" charset="0"/>
              </a:rPr>
              <a:t>...</a:t>
            </a:r>
            <a:r>
              <a:rPr lang="it-IT" sz="3100" b="0" dirty="0">
                <a:solidFill>
                  <a:srgbClr val="808080"/>
                </a:solidFill>
                <a:effectLst/>
                <a:latin typeface="Menlo" panose="020B0609030804020204" pitchFamily="49" charset="0"/>
              </a:rPr>
              <a:t>&lt;/</a:t>
            </a:r>
            <a:r>
              <a:rPr lang="it-IT" sz="3100" b="0" dirty="0" err="1">
                <a:solidFill>
                  <a:srgbClr val="569CD6"/>
                </a:solidFill>
                <a:effectLst/>
                <a:latin typeface="Menlo" panose="020B0609030804020204" pitchFamily="49" charset="0"/>
              </a:rPr>
              <a:t>p</a:t>
            </a:r>
            <a:r>
              <a:rPr lang="it-IT" sz="3100" b="0" dirty="0">
                <a:solidFill>
                  <a:srgbClr val="808080"/>
                </a:solidFill>
                <a:effectLst/>
                <a:latin typeface="Menlo" panose="020B0609030804020204" pitchFamily="49" charset="0"/>
              </a:rPr>
              <a:t>&gt;</a:t>
            </a:r>
          </a:p>
          <a:p>
            <a:pPr marL="0" indent="0" defTabSz="360000">
              <a:lnSpc>
                <a:spcPct val="120000"/>
              </a:lnSpc>
              <a:spcBef>
                <a:spcPts val="0"/>
              </a:spcBef>
              <a:buNone/>
            </a:pPr>
            <a:r>
              <a:rPr lang="it-IT" sz="3100" b="0" dirty="0">
                <a:solidFill>
                  <a:srgbClr val="808080"/>
                </a:solidFill>
                <a:effectLst/>
                <a:latin typeface="Menlo" panose="020B0609030804020204" pitchFamily="49" charset="0"/>
              </a:rPr>
              <a:t>		&lt;</a:t>
            </a:r>
            <a:r>
              <a:rPr lang="it-IT" sz="3100" b="0" dirty="0" err="1">
                <a:solidFill>
                  <a:srgbClr val="569CD6"/>
                </a:solidFill>
                <a:effectLst/>
                <a:latin typeface="Menlo" panose="020B0609030804020204" pitchFamily="49" charset="0"/>
              </a:rPr>
              <a:t>p</a:t>
            </a:r>
            <a:r>
              <a:rPr lang="it-IT" sz="3100" b="0" dirty="0">
                <a:solidFill>
                  <a:srgbClr val="808080"/>
                </a:solidFill>
                <a:effectLst/>
                <a:latin typeface="Menlo" panose="020B0609030804020204" pitchFamily="49" charset="0"/>
              </a:rPr>
              <a:t>&gt;</a:t>
            </a:r>
            <a:r>
              <a:rPr lang="it-IT" sz="3100" b="0" dirty="0" err="1">
                <a:solidFill>
                  <a:srgbClr val="D4D4D4"/>
                </a:solidFill>
                <a:effectLst/>
                <a:latin typeface="Menlo" panose="020B0609030804020204" pitchFamily="49" charset="0"/>
              </a:rPr>
              <a:t>Lorem</a:t>
            </a:r>
            <a:r>
              <a:rPr lang="it-IT" sz="3100" b="0" dirty="0">
                <a:solidFill>
                  <a:srgbClr val="D4D4D4"/>
                </a:solidFill>
                <a:effectLst/>
                <a:latin typeface="Menlo" panose="020B0609030804020204" pitchFamily="49" charset="0"/>
              </a:rPr>
              <a:t> </a:t>
            </a:r>
            <a:r>
              <a:rPr lang="it-IT" sz="3100" b="0" dirty="0" err="1">
                <a:solidFill>
                  <a:srgbClr val="D4D4D4"/>
                </a:solidFill>
                <a:effectLst/>
                <a:latin typeface="Menlo" panose="020B0609030804020204" pitchFamily="49" charset="0"/>
              </a:rPr>
              <a:t>ipsum</a:t>
            </a:r>
            <a:r>
              <a:rPr lang="it-IT" sz="3100" b="0" dirty="0">
                <a:solidFill>
                  <a:srgbClr val="D4D4D4"/>
                </a:solidFill>
                <a:effectLst/>
                <a:latin typeface="Menlo" panose="020B0609030804020204" pitchFamily="49" charset="0"/>
              </a:rPr>
              <a:t> dolor </a:t>
            </a:r>
            <a:r>
              <a:rPr lang="it-IT" sz="3100" b="0" dirty="0" err="1">
                <a:solidFill>
                  <a:srgbClr val="D4D4D4"/>
                </a:solidFill>
                <a:effectLst/>
                <a:latin typeface="Menlo" panose="020B0609030804020204" pitchFamily="49" charset="0"/>
              </a:rPr>
              <a:t>sit</a:t>
            </a:r>
            <a:r>
              <a:rPr lang="it-IT" sz="3100" b="0" dirty="0">
                <a:solidFill>
                  <a:srgbClr val="D4D4D4"/>
                </a:solidFill>
                <a:effectLst/>
                <a:latin typeface="Menlo" panose="020B0609030804020204" pitchFamily="49" charset="0"/>
              </a:rPr>
              <a:t>...</a:t>
            </a:r>
            <a:r>
              <a:rPr lang="it-IT" sz="3100" b="0" dirty="0">
                <a:solidFill>
                  <a:srgbClr val="808080"/>
                </a:solidFill>
                <a:effectLst/>
                <a:latin typeface="Menlo" panose="020B0609030804020204" pitchFamily="49" charset="0"/>
              </a:rPr>
              <a:t>&lt;/</a:t>
            </a:r>
            <a:r>
              <a:rPr lang="it-IT" sz="3100" b="0" dirty="0" err="1">
                <a:solidFill>
                  <a:srgbClr val="569CD6"/>
                </a:solidFill>
                <a:effectLst/>
                <a:latin typeface="Menlo" panose="020B0609030804020204" pitchFamily="49" charset="0"/>
              </a:rPr>
              <a:t>p</a:t>
            </a:r>
            <a:r>
              <a:rPr lang="it-IT" sz="3100" b="0" dirty="0">
                <a:solidFill>
                  <a:srgbClr val="808080"/>
                </a:solidFill>
                <a:effectLst/>
                <a:latin typeface="Menlo" panose="020B0609030804020204" pitchFamily="49" charset="0"/>
              </a:rPr>
              <a:t>&gt;</a:t>
            </a:r>
            <a:endParaRPr lang="it-IT" sz="3100" b="0" dirty="0">
              <a:solidFill>
                <a:srgbClr val="D4D4D4"/>
              </a:solidFill>
              <a:effectLst/>
              <a:latin typeface="Menlo" panose="020B0609030804020204" pitchFamily="49" charset="0"/>
            </a:endParaRPr>
          </a:p>
          <a:p>
            <a:pPr marL="0" indent="0" defTabSz="360000">
              <a:lnSpc>
                <a:spcPct val="120000"/>
              </a:lnSpc>
              <a:spcBef>
                <a:spcPts val="0"/>
              </a:spcBef>
              <a:buNone/>
            </a:pPr>
            <a:r>
              <a:rPr lang="it-IT" sz="3100" b="0" dirty="0">
                <a:solidFill>
                  <a:srgbClr val="808080"/>
                </a:solidFill>
                <a:effectLst/>
                <a:latin typeface="Menlo" panose="020B0609030804020204" pitchFamily="49" charset="0"/>
              </a:rPr>
              <a:t>	&lt;/</a:t>
            </a:r>
            <a:r>
              <a:rPr lang="it-IT" sz="3100" b="0" dirty="0">
                <a:solidFill>
                  <a:srgbClr val="569CD6"/>
                </a:solidFill>
                <a:effectLst/>
                <a:latin typeface="Menlo" panose="020B0609030804020204" pitchFamily="49" charset="0"/>
              </a:rPr>
              <a:t>div</a:t>
            </a:r>
            <a:r>
              <a:rPr lang="it-IT" sz="3100" b="0" dirty="0">
                <a:solidFill>
                  <a:srgbClr val="808080"/>
                </a:solidFill>
                <a:effectLst/>
                <a:latin typeface="Menlo" panose="020B0609030804020204" pitchFamily="49" charset="0"/>
              </a:rPr>
              <a:t>&gt;</a:t>
            </a:r>
          </a:p>
          <a:p>
            <a:pPr marL="0" indent="0" defTabSz="360000">
              <a:lnSpc>
                <a:spcPct val="120000"/>
              </a:lnSpc>
              <a:spcBef>
                <a:spcPts val="0"/>
              </a:spcBef>
              <a:buNone/>
            </a:pPr>
            <a:endParaRPr lang="it-IT" sz="3100" b="0" dirty="0">
              <a:solidFill>
                <a:srgbClr val="D4D4D4"/>
              </a:solidFill>
              <a:effectLst/>
              <a:latin typeface="Menlo" panose="020B0609030804020204" pitchFamily="49" charset="0"/>
            </a:endParaRPr>
          </a:p>
          <a:p>
            <a:pPr marL="0" indent="0" defTabSz="360000">
              <a:lnSpc>
                <a:spcPct val="120000"/>
              </a:lnSpc>
              <a:spcBef>
                <a:spcPts val="0"/>
              </a:spcBef>
              <a:buNone/>
            </a:pPr>
            <a:r>
              <a:rPr lang="it-IT" sz="3100" b="0" dirty="0">
                <a:solidFill>
                  <a:srgbClr val="808080"/>
                </a:solidFill>
                <a:effectLst/>
                <a:latin typeface="Menlo" panose="020B0609030804020204" pitchFamily="49" charset="0"/>
              </a:rPr>
              <a:t>	&lt;</a:t>
            </a:r>
            <a:r>
              <a:rPr lang="it-IT" sz="3100" b="0" dirty="0">
                <a:solidFill>
                  <a:srgbClr val="569CD6"/>
                </a:solidFill>
                <a:effectLst/>
                <a:latin typeface="Menlo" panose="020B0609030804020204" pitchFamily="49" charset="0"/>
              </a:rPr>
              <a:t>div</a:t>
            </a:r>
            <a:r>
              <a:rPr lang="it-IT" sz="3100" b="0" dirty="0">
                <a:solidFill>
                  <a:srgbClr val="808080"/>
                </a:solidFill>
                <a:effectLst/>
                <a:latin typeface="Menlo" panose="020B0609030804020204" pitchFamily="49" charset="0"/>
              </a:rPr>
              <a:t>&gt;</a:t>
            </a:r>
          </a:p>
          <a:p>
            <a:pPr marL="0" indent="0" defTabSz="360000">
              <a:lnSpc>
                <a:spcPct val="120000"/>
              </a:lnSpc>
              <a:spcBef>
                <a:spcPts val="0"/>
              </a:spcBef>
              <a:buNone/>
            </a:pPr>
            <a:r>
              <a:rPr lang="it-IT" sz="3100" b="0" dirty="0">
                <a:solidFill>
                  <a:srgbClr val="808080"/>
                </a:solidFill>
                <a:effectLst/>
                <a:latin typeface="Menlo" panose="020B0609030804020204" pitchFamily="49" charset="0"/>
              </a:rPr>
              <a:t>		&lt;</a:t>
            </a:r>
            <a:r>
              <a:rPr lang="it-IT" sz="3100" b="0" dirty="0" err="1">
                <a:solidFill>
                  <a:srgbClr val="569CD6"/>
                </a:solidFill>
                <a:effectLst/>
                <a:latin typeface="Menlo" panose="020B0609030804020204" pitchFamily="49" charset="0"/>
              </a:rPr>
              <a:t>table</a:t>
            </a:r>
            <a:r>
              <a:rPr lang="it-IT" sz="3100" b="0" dirty="0">
                <a:solidFill>
                  <a:srgbClr val="808080"/>
                </a:solidFill>
                <a:effectLst/>
                <a:latin typeface="Menlo" panose="020B0609030804020204" pitchFamily="49" charset="0"/>
              </a:rPr>
              <a:t>&gt;</a:t>
            </a:r>
            <a:endParaRPr lang="it-IT" sz="3100" b="0" dirty="0">
              <a:solidFill>
                <a:srgbClr val="D4D4D4"/>
              </a:solidFill>
              <a:effectLst/>
              <a:latin typeface="Menlo" panose="020B0609030804020204" pitchFamily="49" charset="0"/>
            </a:endParaRPr>
          </a:p>
          <a:p>
            <a:pPr marL="0" indent="0" defTabSz="360000">
              <a:lnSpc>
                <a:spcPct val="120000"/>
              </a:lnSpc>
              <a:spcBef>
                <a:spcPts val="0"/>
              </a:spcBef>
              <a:buNone/>
            </a:pPr>
            <a:r>
              <a:rPr lang="it-IT" sz="3100" b="0" dirty="0">
                <a:solidFill>
                  <a:srgbClr val="808080"/>
                </a:solidFill>
                <a:effectLst/>
                <a:latin typeface="Menlo" panose="020B0609030804020204" pitchFamily="49" charset="0"/>
              </a:rPr>
              <a:t>			&lt;</a:t>
            </a:r>
            <a:r>
              <a:rPr lang="it-IT" sz="3100" b="0" dirty="0" err="1">
                <a:solidFill>
                  <a:srgbClr val="569CD6"/>
                </a:solidFill>
                <a:effectLst/>
                <a:latin typeface="Menlo" panose="020B0609030804020204" pitchFamily="49" charset="0"/>
              </a:rPr>
              <a:t>tr</a:t>
            </a:r>
            <a:r>
              <a:rPr lang="it-IT" sz="3100" b="0" dirty="0">
                <a:solidFill>
                  <a:srgbClr val="808080"/>
                </a:solidFill>
                <a:effectLst/>
                <a:latin typeface="Menlo" panose="020B0609030804020204" pitchFamily="49" charset="0"/>
              </a:rPr>
              <a:t>&gt;</a:t>
            </a:r>
            <a:endParaRPr lang="it-IT" sz="3100" b="0" dirty="0">
              <a:solidFill>
                <a:srgbClr val="D4D4D4"/>
              </a:solidFill>
              <a:effectLst/>
              <a:latin typeface="Menlo" panose="020B0609030804020204" pitchFamily="49" charset="0"/>
            </a:endParaRPr>
          </a:p>
          <a:p>
            <a:pPr marL="0" indent="0" defTabSz="360000">
              <a:lnSpc>
                <a:spcPct val="120000"/>
              </a:lnSpc>
              <a:spcBef>
                <a:spcPts val="0"/>
              </a:spcBef>
              <a:buNone/>
            </a:pPr>
            <a:r>
              <a:rPr lang="it-IT" sz="3100" b="0" dirty="0">
                <a:solidFill>
                  <a:srgbClr val="808080"/>
                </a:solidFill>
                <a:effectLst/>
                <a:latin typeface="Menlo" panose="020B0609030804020204" pitchFamily="49" charset="0"/>
              </a:rPr>
              <a:t>				&lt;</a:t>
            </a:r>
            <a:r>
              <a:rPr lang="it-IT" sz="3100" b="0" dirty="0" err="1">
                <a:solidFill>
                  <a:srgbClr val="569CD6"/>
                </a:solidFill>
                <a:effectLst/>
                <a:latin typeface="Menlo" panose="020B0609030804020204" pitchFamily="49" charset="0"/>
              </a:rPr>
              <a:t>td</a:t>
            </a:r>
            <a:r>
              <a:rPr lang="it-IT" sz="3100" b="0" dirty="0">
                <a:solidFill>
                  <a:srgbClr val="808080"/>
                </a:solidFill>
                <a:effectLst/>
                <a:latin typeface="Menlo" panose="020B0609030804020204" pitchFamily="49" charset="0"/>
              </a:rPr>
              <a:t>&gt;</a:t>
            </a:r>
            <a:r>
              <a:rPr lang="it-IT" sz="3100" b="0" dirty="0">
                <a:solidFill>
                  <a:srgbClr val="D4D4D4"/>
                </a:solidFill>
                <a:effectLst/>
                <a:latin typeface="Menlo" panose="020B0609030804020204" pitchFamily="49" charset="0"/>
              </a:rPr>
              <a:t>Banche dati</a:t>
            </a:r>
            <a:r>
              <a:rPr lang="it-IT" sz="3100" b="0" dirty="0">
                <a:solidFill>
                  <a:srgbClr val="808080"/>
                </a:solidFill>
                <a:effectLst/>
                <a:latin typeface="Menlo" panose="020B0609030804020204" pitchFamily="49" charset="0"/>
              </a:rPr>
              <a:t>&lt;/</a:t>
            </a:r>
            <a:r>
              <a:rPr lang="it-IT" sz="3100" b="0" dirty="0" err="1">
                <a:solidFill>
                  <a:srgbClr val="569CD6"/>
                </a:solidFill>
                <a:effectLst/>
                <a:latin typeface="Menlo" panose="020B0609030804020204" pitchFamily="49" charset="0"/>
              </a:rPr>
              <a:t>td</a:t>
            </a:r>
            <a:r>
              <a:rPr lang="it-IT" sz="3100" b="0" dirty="0">
                <a:solidFill>
                  <a:srgbClr val="808080"/>
                </a:solidFill>
                <a:effectLst/>
                <a:latin typeface="Menlo" panose="020B0609030804020204" pitchFamily="49" charset="0"/>
              </a:rPr>
              <a:t>&gt;</a:t>
            </a:r>
            <a:endParaRPr lang="it-IT" sz="3100" b="0" dirty="0">
              <a:solidFill>
                <a:srgbClr val="D4D4D4"/>
              </a:solidFill>
              <a:effectLst/>
              <a:latin typeface="Menlo" panose="020B0609030804020204" pitchFamily="49" charset="0"/>
            </a:endParaRPr>
          </a:p>
          <a:p>
            <a:pPr marL="0" indent="0" defTabSz="360000">
              <a:lnSpc>
                <a:spcPct val="120000"/>
              </a:lnSpc>
              <a:spcBef>
                <a:spcPts val="0"/>
              </a:spcBef>
              <a:buNone/>
            </a:pPr>
            <a:r>
              <a:rPr lang="it-IT" sz="3100" b="0" dirty="0">
                <a:solidFill>
                  <a:srgbClr val="808080"/>
                </a:solidFill>
                <a:effectLst/>
                <a:latin typeface="Menlo" panose="020B0609030804020204" pitchFamily="49" charset="0"/>
              </a:rPr>
              <a:t>				&lt;</a:t>
            </a:r>
            <a:r>
              <a:rPr lang="it-IT" sz="3100" b="0" dirty="0" err="1">
                <a:solidFill>
                  <a:srgbClr val="569CD6"/>
                </a:solidFill>
                <a:effectLst/>
                <a:latin typeface="Menlo" panose="020B0609030804020204" pitchFamily="49" charset="0"/>
              </a:rPr>
              <a:t>td</a:t>
            </a:r>
            <a:r>
              <a:rPr lang="it-IT" sz="3100" b="0" dirty="0">
                <a:solidFill>
                  <a:srgbClr val="808080"/>
                </a:solidFill>
                <a:effectLst/>
                <a:latin typeface="Menlo" panose="020B0609030804020204" pitchFamily="49" charset="0"/>
              </a:rPr>
              <a:t>&gt;</a:t>
            </a:r>
            <a:r>
              <a:rPr lang="it-IT" sz="3100" b="0" dirty="0">
                <a:solidFill>
                  <a:srgbClr val="D4D4D4"/>
                </a:solidFill>
                <a:effectLst/>
                <a:latin typeface="Menlo" panose="020B0609030804020204" pitchFamily="49" charset="0"/>
              </a:rPr>
              <a:t>30 lode</a:t>
            </a:r>
            <a:r>
              <a:rPr lang="it-IT" sz="3100" b="0" dirty="0">
                <a:solidFill>
                  <a:srgbClr val="808080"/>
                </a:solidFill>
                <a:effectLst/>
                <a:latin typeface="Menlo" panose="020B0609030804020204" pitchFamily="49" charset="0"/>
              </a:rPr>
              <a:t>&lt;/</a:t>
            </a:r>
            <a:r>
              <a:rPr lang="it-IT" sz="3100" b="0" dirty="0" err="1">
                <a:solidFill>
                  <a:srgbClr val="569CD6"/>
                </a:solidFill>
                <a:effectLst/>
                <a:latin typeface="Menlo" panose="020B0609030804020204" pitchFamily="49" charset="0"/>
              </a:rPr>
              <a:t>td</a:t>
            </a:r>
            <a:r>
              <a:rPr lang="it-IT" sz="3100" b="0" dirty="0">
                <a:solidFill>
                  <a:srgbClr val="808080"/>
                </a:solidFill>
                <a:effectLst/>
                <a:latin typeface="Menlo" panose="020B0609030804020204" pitchFamily="49" charset="0"/>
              </a:rPr>
              <a:t>&gt;</a:t>
            </a:r>
            <a:endParaRPr lang="it-IT" sz="3100" b="0" dirty="0">
              <a:solidFill>
                <a:srgbClr val="D4D4D4"/>
              </a:solidFill>
              <a:effectLst/>
              <a:latin typeface="Menlo" panose="020B0609030804020204" pitchFamily="49" charset="0"/>
            </a:endParaRPr>
          </a:p>
          <a:p>
            <a:pPr marL="0" indent="0" defTabSz="360000">
              <a:lnSpc>
                <a:spcPct val="120000"/>
              </a:lnSpc>
              <a:spcBef>
                <a:spcPts val="0"/>
              </a:spcBef>
              <a:buNone/>
            </a:pPr>
            <a:r>
              <a:rPr lang="it-IT" sz="3100" b="0" dirty="0">
                <a:solidFill>
                  <a:srgbClr val="808080"/>
                </a:solidFill>
                <a:effectLst/>
                <a:latin typeface="Menlo" panose="020B0609030804020204" pitchFamily="49" charset="0"/>
              </a:rPr>
              <a:t>			&lt;/</a:t>
            </a:r>
            <a:r>
              <a:rPr lang="it-IT" sz="3100" b="0" dirty="0" err="1">
                <a:solidFill>
                  <a:srgbClr val="569CD6"/>
                </a:solidFill>
                <a:effectLst/>
                <a:latin typeface="Menlo" panose="020B0609030804020204" pitchFamily="49" charset="0"/>
              </a:rPr>
              <a:t>tr</a:t>
            </a:r>
            <a:r>
              <a:rPr lang="it-IT" sz="3100" b="0" dirty="0">
                <a:solidFill>
                  <a:srgbClr val="808080"/>
                </a:solidFill>
                <a:effectLst/>
                <a:latin typeface="Menlo" panose="020B0609030804020204" pitchFamily="49" charset="0"/>
              </a:rPr>
              <a:t>&gt;</a:t>
            </a:r>
            <a:endParaRPr lang="it-IT" sz="3100" b="0" dirty="0">
              <a:solidFill>
                <a:srgbClr val="D4D4D4"/>
              </a:solidFill>
              <a:effectLst/>
              <a:latin typeface="Menlo" panose="020B0609030804020204" pitchFamily="49" charset="0"/>
            </a:endParaRPr>
          </a:p>
          <a:p>
            <a:pPr marL="0" indent="0" defTabSz="360000">
              <a:lnSpc>
                <a:spcPct val="120000"/>
              </a:lnSpc>
              <a:spcBef>
                <a:spcPts val="0"/>
              </a:spcBef>
              <a:buNone/>
            </a:pPr>
            <a:r>
              <a:rPr lang="it-IT" sz="3100" b="0" dirty="0">
                <a:solidFill>
                  <a:srgbClr val="808080"/>
                </a:solidFill>
                <a:effectLst/>
                <a:latin typeface="Menlo" panose="020B0609030804020204" pitchFamily="49" charset="0"/>
              </a:rPr>
              <a:t>			&lt;</a:t>
            </a:r>
            <a:r>
              <a:rPr lang="it-IT" sz="3100" b="0" dirty="0" err="1">
                <a:solidFill>
                  <a:srgbClr val="569CD6"/>
                </a:solidFill>
                <a:effectLst/>
                <a:latin typeface="Menlo" panose="020B0609030804020204" pitchFamily="49" charset="0"/>
              </a:rPr>
              <a:t>tr</a:t>
            </a:r>
            <a:r>
              <a:rPr lang="it-IT" sz="3100" b="0" dirty="0">
                <a:solidFill>
                  <a:srgbClr val="808080"/>
                </a:solidFill>
                <a:effectLst/>
                <a:latin typeface="Menlo" panose="020B0609030804020204" pitchFamily="49" charset="0"/>
              </a:rPr>
              <a:t>&gt;</a:t>
            </a:r>
            <a:endParaRPr lang="it-IT" sz="3100" b="0" dirty="0">
              <a:solidFill>
                <a:srgbClr val="D4D4D4"/>
              </a:solidFill>
              <a:effectLst/>
              <a:latin typeface="Menlo" panose="020B0609030804020204" pitchFamily="49" charset="0"/>
            </a:endParaRPr>
          </a:p>
          <a:p>
            <a:pPr marL="0" indent="0" defTabSz="360000">
              <a:lnSpc>
                <a:spcPct val="120000"/>
              </a:lnSpc>
              <a:spcBef>
                <a:spcPts val="0"/>
              </a:spcBef>
              <a:buNone/>
            </a:pPr>
            <a:r>
              <a:rPr lang="it-IT" sz="3100" b="0" dirty="0">
                <a:solidFill>
                  <a:srgbClr val="808080"/>
                </a:solidFill>
                <a:effectLst/>
                <a:latin typeface="Menlo" panose="020B0609030804020204" pitchFamily="49" charset="0"/>
              </a:rPr>
              <a:t>				&lt;</a:t>
            </a:r>
            <a:r>
              <a:rPr lang="it-IT" sz="3100" b="0" dirty="0" err="1">
                <a:solidFill>
                  <a:srgbClr val="569CD6"/>
                </a:solidFill>
                <a:effectLst/>
                <a:latin typeface="Menlo" panose="020B0609030804020204" pitchFamily="49" charset="0"/>
              </a:rPr>
              <a:t>td</a:t>
            </a:r>
            <a:r>
              <a:rPr lang="it-IT" sz="3100" b="0" dirty="0">
                <a:solidFill>
                  <a:srgbClr val="808080"/>
                </a:solidFill>
                <a:effectLst/>
                <a:latin typeface="Menlo" panose="020B0609030804020204" pitchFamily="49" charset="0"/>
              </a:rPr>
              <a:t>&gt;</a:t>
            </a:r>
            <a:r>
              <a:rPr lang="it-IT" sz="3100" b="0" dirty="0">
                <a:solidFill>
                  <a:srgbClr val="D4D4D4"/>
                </a:solidFill>
                <a:effectLst/>
                <a:latin typeface="Menlo" panose="020B0609030804020204" pitchFamily="49" charset="0"/>
              </a:rPr>
              <a:t>Tecnologie web</a:t>
            </a:r>
            <a:r>
              <a:rPr lang="it-IT" sz="3100" b="0" dirty="0">
                <a:solidFill>
                  <a:srgbClr val="808080"/>
                </a:solidFill>
                <a:effectLst/>
                <a:latin typeface="Menlo" panose="020B0609030804020204" pitchFamily="49" charset="0"/>
              </a:rPr>
              <a:t>&lt;/</a:t>
            </a:r>
            <a:r>
              <a:rPr lang="it-IT" sz="3100" b="0" dirty="0" err="1">
                <a:solidFill>
                  <a:srgbClr val="569CD6"/>
                </a:solidFill>
                <a:effectLst/>
                <a:latin typeface="Menlo" panose="020B0609030804020204" pitchFamily="49" charset="0"/>
              </a:rPr>
              <a:t>td</a:t>
            </a:r>
            <a:r>
              <a:rPr lang="it-IT" sz="3100" b="0" dirty="0">
                <a:solidFill>
                  <a:srgbClr val="808080"/>
                </a:solidFill>
                <a:effectLst/>
                <a:latin typeface="Menlo" panose="020B0609030804020204" pitchFamily="49" charset="0"/>
              </a:rPr>
              <a:t>&gt;</a:t>
            </a:r>
            <a:endParaRPr lang="it-IT" sz="3100" b="0" dirty="0">
              <a:solidFill>
                <a:srgbClr val="D4D4D4"/>
              </a:solidFill>
              <a:effectLst/>
              <a:latin typeface="Menlo" panose="020B0609030804020204" pitchFamily="49" charset="0"/>
            </a:endParaRPr>
          </a:p>
          <a:p>
            <a:pPr marL="0" indent="0" defTabSz="360000">
              <a:lnSpc>
                <a:spcPct val="120000"/>
              </a:lnSpc>
              <a:spcBef>
                <a:spcPts val="0"/>
              </a:spcBef>
              <a:buNone/>
            </a:pPr>
            <a:r>
              <a:rPr lang="it-IT" sz="3100" b="0" dirty="0">
                <a:solidFill>
                  <a:srgbClr val="808080"/>
                </a:solidFill>
                <a:effectLst/>
                <a:latin typeface="Menlo" panose="020B0609030804020204" pitchFamily="49" charset="0"/>
              </a:rPr>
              <a:t>				&lt;</a:t>
            </a:r>
            <a:r>
              <a:rPr lang="it-IT" sz="3100" b="0" dirty="0" err="1">
                <a:solidFill>
                  <a:srgbClr val="569CD6"/>
                </a:solidFill>
                <a:effectLst/>
                <a:latin typeface="Menlo" panose="020B0609030804020204" pitchFamily="49" charset="0"/>
              </a:rPr>
              <a:t>td</a:t>
            </a:r>
            <a:r>
              <a:rPr lang="it-IT" sz="3100" b="0" dirty="0">
                <a:solidFill>
                  <a:srgbClr val="808080"/>
                </a:solidFill>
                <a:effectLst/>
                <a:latin typeface="Menlo" panose="020B0609030804020204" pitchFamily="49" charset="0"/>
              </a:rPr>
              <a:t>&gt;</a:t>
            </a:r>
            <a:r>
              <a:rPr lang="it-IT" sz="3100" b="0" dirty="0">
                <a:solidFill>
                  <a:srgbClr val="D4D4D4"/>
                </a:solidFill>
                <a:effectLst/>
                <a:latin typeface="Menlo" panose="020B0609030804020204" pitchFamily="49" charset="0"/>
              </a:rPr>
              <a:t>30</a:t>
            </a:r>
            <a:r>
              <a:rPr lang="it-IT" sz="3100" b="0" dirty="0">
                <a:solidFill>
                  <a:srgbClr val="808080"/>
                </a:solidFill>
                <a:effectLst/>
                <a:latin typeface="Menlo" panose="020B0609030804020204" pitchFamily="49" charset="0"/>
              </a:rPr>
              <a:t>&lt;/</a:t>
            </a:r>
            <a:r>
              <a:rPr lang="it-IT" sz="3100" b="0" dirty="0" err="1">
                <a:solidFill>
                  <a:srgbClr val="569CD6"/>
                </a:solidFill>
                <a:effectLst/>
                <a:latin typeface="Menlo" panose="020B0609030804020204" pitchFamily="49" charset="0"/>
              </a:rPr>
              <a:t>td</a:t>
            </a:r>
            <a:r>
              <a:rPr lang="it-IT" sz="3100" b="0" dirty="0">
                <a:solidFill>
                  <a:srgbClr val="808080"/>
                </a:solidFill>
                <a:effectLst/>
                <a:latin typeface="Menlo" panose="020B0609030804020204" pitchFamily="49" charset="0"/>
              </a:rPr>
              <a:t>&gt;</a:t>
            </a:r>
            <a:endParaRPr lang="it-IT" sz="3100" b="0" dirty="0">
              <a:solidFill>
                <a:srgbClr val="D4D4D4"/>
              </a:solidFill>
              <a:effectLst/>
              <a:latin typeface="Menlo" panose="020B0609030804020204" pitchFamily="49" charset="0"/>
            </a:endParaRPr>
          </a:p>
          <a:p>
            <a:pPr marL="0" indent="0" defTabSz="360000">
              <a:lnSpc>
                <a:spcPct val="120000"/>
              </a:lnSpc>
              <a:spcBef>
                <a:spcPts val="0"/>
              </a:spcBef>
              <a:buNone/>
            </a:pPr>
            <a:r>
              <a:rPr lang="it-IT" sz="3100" b="0" dirty="0">
                <a:solidFill>
                  <a:srgbClr val="808080"/>
                </a:solidFill>
                <a:effectLst/>
                <a:latin typeface="Menlo" panose="020B0609030804020204" pitchFamily="49" charset="0"/>
              </a:rPr>
              <a:t>			&lt;/</a:t>
            </a:r>
            <a:r>
              <a:rPr lang="it-IT" sz="3100" b="0" dirty="0" err="1">
                <a:solidFill>
                  <a:srgbClr val="569CD6"/>
                </a:solidFill>
                <a:effectLst/>
                <a:latin typeface="Menlo" panose="020B0609030804020204" pitchFamily="49" charset="0"/>
              </a:rPr>
              <a:t>tr</a:t>
            </a:r>
            <a:r>
              <a:rPr lang="it-IT" sz="3100" b="0" dirty="0">
                <a:solidFill>
                  <a:srgbClr val="808080"/>
                </a:solidFill>
                <a:effectLst/>
                <a:latin typeface="Menlo" panose="020B0609030804020204" pitchFamily="49" charset="0"/>
              </a:rPr>
              <a:t>&gt;</a:t>
            </a:r>
            <a:endParaRPr lang="it-IT" sz="3100" b="0" dirty="0">
              <a:solidFill>
                <a:srgbClr val="D4D4D4"/>
              </a:solidFill>
              <a:effectLst/>
              <a:latin typeface="Menlo" panose="020B0609030804020204" pitchFamily="49" charset="0"/>
            </a:endParaRPr>
          </a:p>
          <a:p>
            <a:pPr marL="0" indent="0" defTabSz="360000">
              <a:lnSpc>
                <a:spcPct val="120000"/>
              </a:lnSpc>
              <a:spcBef>
                <a:spcPts val="0"/>
              </a:spcBef>
              <a:buNone/>
            </a:pPr>
            <a:r>
              <a:rPr lang="it-IT" sz="3100" b="0" dirty="0">
                <a:solidFill>
                  <a:srgbClr val="808080"/>
                </a:solidFill>
                <a:effectLst/>
                <a:latin typeface="Menlo" panose="020B0609030804020204" pitchFamily="49" charset="0"/>
              </a:rPr>
              <a:t>			&lt;</a:t>
            </a:r>
            <a:r>
              <a:rPr lang="it-IT" sz="3100" b="0" dirty="0" err="1">
                <a:solidFill>
                  <a:srgbClr val="569CD6"/>
                </a:solidFill>
                <a:effectLst/>
                <a:latin typeface="Menlo" panose="020B0609030804020204" pitchFamily="49" charset="0"/>
              </a:rPr>
              <a:t>tr</a:t>
            </a:r>
            <a:r>
              <a:rPr lang="it-IT" sz="3100" b="0" dirty="0">
                <a:solidFill>
                  <a:srgbClr val="808080"/>
                </a:solidFill>
                <a:effectLst/>
                <a:latin typeface="Menlo" panose="020B0609030804020204" pitchFamily="49" charset="0"/>
              </a:rPr>
              <a:t>&gt;</a:t>
            </a:r>
            <a:endParaRPr lang="it-IT" sz="3100" b="0" dirty="0">
              <a:solidFill>
                <a:srgbClr val="D4D4D4"/>
              </a:solidFill>
              <a:effectLst/>
              <a:latin typeface="Menlo" panose="020B0609030804020204" pitchFamily="49" charset="0"/>
            </a:endParaRPr>
          </a:p>
          <a:p>
            <a:pPr marL="0" indent="0" defTabSz="360000">
              <a:lnSpc>
                <a:spcPct val="120000"/>
              </a:lnSpc>
              <a:spcBef>
                <a:spcPts val="0"/>
              </a:spcBef>
              <a:buNone/>
            </a:pPr>
            <a:r>
              <a:rPr lang="it-IT" sz="3100" b="0" dirty="0">
                <a:solidFill>
                  <a:srgbClr val="808080"/>
                </a:solidFill>
                <a:effectLst/>
                <a:latin typeface="Menlo" panose="020B0609030804020204" pitchFamily="49" charset="0"/>
              </a:rPr>
              <a:t>				&lt;</a:t>
            </a:r>
            <a:r>
              <a:rPr lang="it-IT" sz="3100" b="0" dirty="0" err="1">
                <a:solidFill>
                  <a:srgbClr val="569CD6"/>
                </a:solidFill>
                <a:effectLst/>
                <a:latin typeface="Menlo" panose="020B0609030804020204" pitchFamily="49" charset="0"/>
              </a:rPr>
              <a:t>td</a:t>
            </a:r>
            <a:r>
              <a:rPr lang="it-IT" sz="3100" b="0" dirty="0">
                <a:solidFill>
                  <a:srgbClr val="808080"/>
                </a:solidFill>
                <a:effectLst/>
                <a:latin typeface="Menlo" panose="020B0609030804020204" pitchFamily="49" charset="0"/>
              </a:rPr>
              <a:t>&gt;</a:t>
            </a:r>
            <a:r>
              <a:rPr lang="it-IT" sz="3100" b="0" dirty="0">
                <a:solidFill>
                  <a:srgbClr val="D4D4D4"/>
                </a:solidFill>
                <a:effectLst/>
                <a:latin typeface="Menlo" panose="020B0609030804020204" pitchFamily="49" charset="0"/>
              </a:rPr>
              <a:t>Linguistica comp.</a:t>
            </a:r>
            <a:r>
              <a:rPr lang="it-IT" sz="3100" b="0" dirty="0">
                <a:solidFill>
                  <a:srgbClr val="808080"/>
                </a:solidFill>
                <a:effectLst/>
                <a:latin typeface="Menlo" panose="020B0609030804020204" pitchFamily="49" charset="0"/>
              </a:rPr>
              <a:t>&lt;/</a:t>
            </a:r>
            <a:r>
              <a:rPr lang="it-IT" sz="3100" b="0" dirty="0" err="1">
                <a:solidFill>
                  <a:srgbClr val="569CD6"/>
                </a:solidFill>
                <a:effectLst/>
                <a:latin typeface="Menlo" panose="020B0609030804020204" pitchFamily="49" charset="0"/>
              </a:rPr>
              <a:t>td</a:t>
            </a:r>
            <a:r>
              <a:rPr lang="it-IT" sz="3100" b="0" dirty="0">
                <a:solidFill>
                  <a:srgbClr val="808080"/>
                </a:solidFill>
                <a:effectLst/>
                <a:latin typeface="Menlo" panose="020B0609030804020204" pitchFamily="49" charset="0"/>
              </a:rPr>
              <a:t>&gt;</a:t>
            </a:r>
            <a:endParaRPr lang="it-IT" sz="3100" b="0" dirty="0">
              <a:solidFill>
                <a:srgbClr val="D4D4D4"/>
              </a:solidFill>
              <a:effectLst/>
              <a:latin typeface="Menlo" panose="020B0609030804020204" pitchFamily="49" charset="0"/>
            </a:endParaRPr>
          </a:p>
          <a:p>
            <a:pPr marL="0" indent="0" defTabSz="360000">
              <a:lnSpc>
                <a:spcPct val="120000"/>
              </a:lnSpc>
              <a:spcBef>
                <a:spcPts val="0"/>
              </a:spcBef>
              <a:buNone/>
            </a:pPr>
            <a:r>
              <a:rPr lang="it-IT" sz="3100" b="0" dirty="0">
                <a:solidFill>
                  <a:srgbClr val="808080"/>
                </a:solidFill>
                <a:effectLst/>
                <a:latin typeface="Menlo" panose="020B0609030804020204" pitchFamily="49" charset="0"/>
              </a:rPr>
              <a:t>				&lt;</a:t>
            </a:r>
            <a:r>
              <a:rPr lang="it-IT" sz="3100" b="0" dirty="0" err="1">
                <a:solidFill>
                  <a:srgbClr val="569CD6"/>
                </a:solidFill>
                <a:effectLst/>
                <a:latin typeface="Menlo" panose="020B0609030804020204" pitchFamily="49" charset="0"/>
              </a:rPr>
              <a:t>td</a:t>
            </a:r>
            <a:r>
              <a:rPr lang="it-IT" sz="3100" b="0" dirty="0">
                <a:solidFill>
                  <a:srgbClr val="808080"/>
                </a:solidFill>
                <a:effectLst/>
                <a:latin typeface="Menlo" panose="020B0609030804020204" pitchFamily="49" charset="0"/>
              </a:rPr>
              <a:t>&gt;</a:t>
            </a:r>
            <a:r>
              <a:rPr lang="it-IT" sz="3100" b="0" dirty="0">
                <a:solidFill>
                  <a:srgbClr val="D4D4D4"/>
                </a:solidFill>
                <a:effectLst/>
                <a:latin typeface="Menlo" panose="020B0609030804020204" pitchFamily="49" charset="0"/>
              </a:rPr>
              <a:t>30</a:t>
            </a:r>
            <a:r>
              <a:rPr lang="it-IT" sz="3100" b="0" dirty="0">
                <a:solidFill>
                  <a:srgbClr val="808080"/>
                </a:solidFill>
                <a:effectLst/>
                <a:latin typeface="Menlo" panose="020B0609030804020204" pitchFamily="49" charset="0"/>
              </a:rPr>
              <a:t>&lt;/</a:t>
            </a:r>
            <a:r>
              <a:rPr lang="it-IT" sz="3100" b="0" dirty="0" err="1">
                <a:solidFill>
                  <a:srgbClr val="569CD6"/>
                </a:solidFill>
                <a:effectLst/>
                <a:latin typeface="Menlo" panose="020B0609030804020204" pitchFamily="49" charset="0"/>
              </a:rPr>
              <a:t>td</a:t>
            </a:r>
            <a:r>
              <a:rPr lang="it-IT" sz="3100" b="0" dirty="0">
                <a:solidFill>
                  <a:srgbClr val="808080"/>
                </a:solidFill>
                <a:effectLst/>
                <a:latin typeface="Menlo" panose="020B0609030804020204" pitchFamily="49" charset="0"/>
              </a:rPr>
              <a:t>&gt;</a:t>
            </a:r>
            <a:endParaRPr lang="it-IT" sz="3100" b="0" dirty="0">
              <a:solidFill>
                <a:srgbClr val="D4D4D4"/>
              </a:solidFill>
              <a:effectLst/>
              <a:latin typeface="Menlo" panose="020B0609030804020204" pitchFamily="49" charset="0"/>
            </a:endParaRPr>
          </a:p>
          <a:p>
            <a:pPr marL="0" indent="0" defTabSz="360000">
              <a:lnSpc>
                <a:spcPct val="120000"/>
              </a:lnSpc>
              <a:spcBef>
                <a:spcPts val="0"/>
              </a:spcBef>
              <a:buNone/>
            </a:pPr>
            <a:r>
              <a:rPr lang="it-IT" sz="3100" b="0" dirty="0">
                <a:solidFill>
                  <a:srgbClr val="808080"/>
                </a:solidFill>
                <a:effectLst/>
                <a:latin typeface="Menlo" panose="020B0609030804020204" pitchFamily="49" charset="0"/>
              </a:rPr>
              <a:t>			&lt;/</a:t>
            </a:r>
            <a:r>
              <a:rPr lang="it-IT" sz="3100" b="0" dirty="0" err="1">
                <a:solidFill>
                  <a:srgbClr val="569CD6"/>
                </a:solidFill>
                <a:effectLst/>
                <a:latin typeface="Menlo" panose="020B0609030804020204" pitchFamily="49" charset="0"/>
              </a:rPr>
              <a:t>tr</a:t>
            </a:r>
            <a:r>
              <a:rPr lang="it-IT" sz="3100" b="0" dirty="0">
                <a:solidFill>
                  <a:srgbClr val="808080"/>
                </a:solidFill>
                <a:effectLst/>
                <a:latin typeface="Menlo" panose="020B0609030804020204" pitchFamily="49" charset="0"/>
              </a:rPr>
              <a:t>&gt;</a:t>
            </a:r>
            <a:endParaRPr lang="it-IT" sz="3100" b="0" dirty="0">
              <a:solidFill>
                <a:srgbClr val="D4D4D4"/>
              </a:solidFill>
              <a:effectLst/>
              <a:latin typeface="Menlo" panose="020B0609030804020204" pitchFamily="49" charset="0"/>
            </a:endParaRPr>
          </a:p>
          <a:p>
            <a:pPr marL="0" indent="0" defTabSz="360000">
              <a:lnSpc>
                <a:spcPct val="120000"/>
              </a:lnSpc>
              <a:spcBef>
                <a:spcPts val="0"/>
              </a:spcBef>
              <a:buNone/>
            </a:pPr>
            <a:r>
              <a:rPr lang="it-IT" sz="3100" b="0" dirty="0">
                <a:solidFill>
                  <a:srgbClr val="808080"/>
                </a:solidFill>
                <a:effectLst/>
                <a:latin typeface="Menlo" panose="020B0609030804020204" pitchFamily="49" charset="0"/>
              </a:rPr>
              <a:t>	&lt;/</a:t>
            </a:r>
            <a:r>
              <a:rPr lang="it-IT" sz="3100" b="0" dirty="0">
                <a:solidFill>
                  <a:srgbClr val="569CD6"/>
                </a:solidFill>
                <a:effectLst/>
                <a:latin typeface="Menlo" panose="020B0609030804020204" pitchFamily="49" charset="0"/>
              </a:rPr>
              <a:t>div</a:t>
            </a:r>
            <a:r>
              <a:rPr lang="it-IT" sz="3100" b="0" dirty="0">
                <a:solidFill>
                  <a:srgbClr val="808080"/>
                </a:solidFill>
                <a:effectLst/>
                <a:latin typeface="Menlo" panose="020B0609030804020204" pitchFamily="49" charset="0"/>
              </a:rPr>
              <a:t>&gt;</a:t>
            </a:r>
            <a:endParaRPr lang="it-IT" sz="3100" b="0" dirty="0">
              <a:solidFill>
                <a:srgbClr val="D4D4D4"/>
              </a:solidFill>
              <a:effectLst/>
              <a:latin typeface="Menlo" panose="020B0609030804020204" pitchFamily="49" charset="0"/>
            </a:endParaRPr>
          </a:p>
          <a:p>
            <a:pPr marL="0" indent="0" defTabSz="360000">
              <a:lnSpc>
                <a:spcPct val="120000"/>
              </a:lnSpc>
              <a:spcBef>
                <a:spcPts val="0"/>
              </a:spcBef>
              <a:buNone/>
            </a:pPr>
            <a:r>
              <a:rPr lang="it-IT" sz="3100" b="0" dirty="0">
                <a:solidFill>
                  <a:srgbClr val="808080"/>
                </a:solidFill>
                <a:effectLst/>
                <a:latin typeface="Menlo" panose="020B0609030804020204" pitchFamily="49" charset="0"/>
              </a:rPr>
              <a:t>&lt;/</a:t>
            </a:r>
            <a:r>
              <a:rPr lang="it-IT" sz="3100" b="0" dirty="0">
                <a:solidFill>
                  <a:srgbClr val="569CD6"/>
                </a:solidFill>
                <a:effectLst/>
                <a:latin typeface="Menlo" panose="020B0609030804020204" pitchFamily="49" charset="0"/>
              </a:rPr>
              <a:t>body</a:t>
            </a:r>
            <a:r>
              <a:rPr lang="it-IT" sz="3100" b="0" dirty="0">
                <a:solidFill>
                  <a:srgbClr val="808080"/>
                </a:solidFill>
                <a:effectLst/>
                <a:latin typeface="Menlo" panose="020B0609030804020204" pitchFamily="49" charset="0"/>
              </a:rPr>
              <a:t>&gt;</a:t>
            </a:r>
            <a:endParaRPr lang="it-IT" sz="3100" b="0" dirty="0">
              <a:solidFill>
                <a:srgbClr val="D4D4D4"/>
              </a:solidFill>
              <a:effectLst/>
              <a:latin typeface="Menlo" panose="020B0609030804020204" pitchFamily="49" charset="0"/>
            </a:endParaRPr>
          </a:p>
        </p:txBody>
      </p:sp>
      <p:sp>
        <p:nvSpPr>
          <p:cNvPr id="4" name="Parentesi graffa aperta 3">
            <a:extLst>
              <a:ext uri="{FF2B5EF4-FFF2-40B4-BE49-F238E27FC236}">
                <a16:creationId xmlns:a16="http://schemas.microsoft.com/office/drawing/2014/main" id="{756C0027-187B-9CF5-EF29-507B087FE981}"/>
              </a:ext>
            </a:extLst>
          </p:cNvPr>
          <p:cNvSpPr/>
          <p:nvPr/>
        </p:nvSpPr>
        <p:spPr>
          <a:xfrm>
            <a:off x="975769" y="1767431"/>
            <a:ext cx="196381" cy="533912"/>
          </a:xfrm>
          <a:prstGeom prst="leftBrace">
            <a:avLst/>
          </a:prstGeom>
          <a:ln w="19050"/>
        </p:spPr>
        <p:style>
          <a:lnRef idx="1">
            <a:schemeClr val="accent4"/>
          </a:lnRef>
          <a:fillRef idx="0">
            <a:schemeClr val="accent4"/>
          </a:fillRef>
          <a:effectRef idx="0">
            <a:schemeClr val="accent4"/>
          </a:effectRef>
          <a:fontRef idx="minor">
            <a:schemeClr val="tx1"/>
          </a:fontRef>
        </p:style>
        <p:txBody>
          <a:bodyPr rtlCol="0" anchor="ctr"/>
          <a:lstStyle/>
          <a:p>
            <a:pPr algn="ctr"/>
            <a:endParaRPr lang="it-IT"/>
          </a:p>
        </p:txBody>
      </p:sp>
      <p:sp>
        <p:nvSpPr>
          <p:cNvPr id="5" name="Parentesi graffa aperta 4">
            <a:extLst>
              <a:ext uri="{FF2B5EF4-FFF2-40B4-BE49-F238E27FC236}">
                <a16:creationId xmlns:a16="http://schemas.microsoft.com/office/drawing/2014/main" id="{66278DC9-D503-43CB-01CA-619E75F47FEB}"/>
              </a:ext>
            </a:extLst>
          </p:cNvPr>
          <p:cNvSpPr/>
          <p:nvPr/>
        </p:nvSpPr>
        <p:spPr>
          <a:xfrm>
            <a:off x="975766" y="2476277"/>
            <a:ext cx="196381" cy="656661"/>
          </a:xfrm>
          <a:prstGeom prst="leftBrace">
            <a:avLst/>
          </a:prstGeom>
          <a:ln w="19050"/>
        </p:spPr>
        <p:style>
          <a:lnRef idx="1">
            <a:schemeClr val="accent4"/>
          </a:lnRef>
          <a:fillRef idx="0">
            <a:schemeClr val="accent4"/>
          </a:fillRef>
          <a:effectRef idx="0">
            <a:schemeClr val="accent4"/>
          </a:effectRef>
          <a:fontRef idx="minor">
            <a:schemeClr val="tx1"/>
          </a:fontRef>
        </p:style>
        <p:txBody>
          <a:bodyPr rtlCol="0" anchor="ctr"/>
          <a:lstStyle/>
          <a:p>
            <a:pPr algn="ctr"/>
            <a:endParaRPr lang="it-IT"/>
          </a:p>
        </p:txBody>
      </p:sp>
      <p:sp>
        <p:nvSpPr>
          <p:cNvPr id="6" name="Parentesi graffa aperta 5">
            <a:extLst>
              <a:ext uri="{FF2B5EF4-FFF2-40B4-BE49-F238E27FC236}">
                <a16:creationId xmlns:a16="http://schemas.microsoft.com/office/drawing/2014/main" id="{5DB2FCDA-50C5-E917-86DF-4AA2C39ECACB}"/>
              </a:ext>
            </a:extLst>
          </p:cNvPr>
          <p:cNvSpPr/>
          <p:nvPr/>
        </p:nvSpPr>
        <p:spPr>
          <a:xfrm>
            <a:off x="975767" y="1396116"/>
            <a:ext cx="196381" cy="165686"/>
          </a:xfrm>
          <a:prstGeom prst="leftBrace">
            <a:avLst>
              <a:gd name="adj1" fmla="val 25000"/>
              <a:gd name="adj2" fmla="val 50000"/>
            </a:avLst>
          </a:prstGeom>
          <a:ln w="19050"/>
        </p:spPr>
        <p:style>
          <a:lnRef idx="1">
            <a:schemeClr val="accent4"/>
          </a:lnRef>
          <a:fillRef idx="0">
            <a:schemeClr val="accent4"/>
          </a:fillRef>
          <a:effectRef idx="0">
            <a:schemeClr val="accent4"/>
          </a:effectRef>
          <a:fontRef idx="minor">
            <a:schemeClr val="tx1"/>
          </a:fontRef>
        </p:style>
        <p:txBody>
          <a:bodyPr rtlCol="0" anchor="ctr"/>
          <a:lstStyle/>
          <a:p>
            <a:pPr algn="ctr"/>
            <a:endParaRPr lang="it-IT"/>
          </a:p>
        </p:txBody>
      </p:sp>
      <p:sp>
        <p:nvSpPr>
          <p:cNvPr id="7" name="Parentesi graffa aperta 6">
            <a:extLst>
              <a:ext uri="{FF2B5EF4-FFF2-40B4-BE49-F238E27FC236}">
                <a16:creationId xmlns:a16="http://schemas.microsoft.com/office/drawing/2014/main" id="{151475DF-55FC-2E14-9860-6DBFF6BEE6FE}"/>
              </a:ext>
            </a:extLst>
          </p:cNvPr>
          <p:cNvSpPr/>
          <p:nvPr/>
        </p:nvSpPr>
        <p:spPr>
          <a:xfrm>
            <a:off x="975766" y="3372256"/>
            <a:ext cx="196381" cy="2703288"/>
          </a:xfrm>
          <a:prstGeom prst="leftBrace">
            <a:avLst>
              <a:gd name="adj1" fmla="val 77083"/>
              <a:gd name="adj2" fmla="val 50000"/>
            </a:avLst>
          </a:prstGeom>
          <a:ln w="19050"/>
        </p:spPr>
        <p:style>
          <a:lnRef idx="1">
            <a:schemeClr val="accent4"/>
          </a:lnRef>
          <a:fillRef idx="0">
            <a:schemeClr val="accent4"/>
          </a:fillRef>
          <a:effectRef idx="0">
            <a:schemeClr val="accent4"/>
          </a:effectRef>
          <a:fontRef idx="minor">
            <a:schemeClr val="tx1"/>
          </a:fontRef>
        </p:style>
        <p:txBody>
          <a:bodyPr rtlCol="0" anchor="ctr"/>
          <a:lstStyle/>
          <a:p>
            <a:pPr algn="ctr"/>
            <a:endParaRPr lang="it-IT"/>
          </a:p>
        </p:txBody>
      </p:sp>
      <p:sp>
        <p:nvSpPr>
          <p:cNvPr id="8" name="CasellaDiTesto 7">
            <a:extLst>
              <a:ext uri="{FF2B5EF4-FFF2-40B4-BE49-F238E27FC236}">
                <a16:creationId xmlns:a16="http://schemas.microsoft.com/office/drawing/2014/main" id="{622A51C3-A747-6186-65E3-4504F5FD8567}"/>
              </a:ext>
            </a:extLst>
          </p:cNvPr>
          <p:cNvSpPr txBox="1"/>
          <p:nvPr/>
        </p:nvSpPr>
        <p:spPr>
          <a:xfrm>
            <a:off x="6517400" y="556100"/>
            <a:ext cx="5345251" cy="1938992"/>
          </a:xfrm>
          <a:prstGeom prst="rect">
            <a:avLst/>
          </a:prstGeom>
          <a:noFill/>
        </p:spPr>
        <p:txBody>
          <a:bodyPr wrap="square" rtlCol="0">
            <a:spAutoFit/>
          </a:bodyPr>
          <a:lstStyle/>
          <a:p>
            <a:pPr algn="just"/>
            <a:r>
              <a:rPr lang="it-IT" sz="2000" b="0" dirty="0">
                <a:solidFill>
                  <a:srgbClr val="D4D4D4"/>
                </a:solidFill>
                <a:effectLst/>
                <a:latin typeface="Menlo" panose="020B0609030804020204" pitchFamily="49" charset="0"/>
              </a:rPr>
              <a:t>Fino a HTMI 4.01 o XHTML 1.O gli autori avevano a disposizione il solo generico elemento div (che sta per </a:t>
            </a:r>
            <a:r>
              <a:rPr lang="it-IT" sz="2000" b="0" i="1" dirty="0" err="1">
                <a:solidFill>
                  <a:srgbClr val="D4D4D4"/>
                </a:solidFill>
                <a:effectLst/>
                <a:latin typeface="Menlo" panose="020B0609030804020204" pitchFamily="49" charset="0"/>
              </a:rPr>
              <a:t>division</a:t>
            </a:r>
            <a:r>
              <a:rPr lang="it-IT" sz="2000" b="0" dirty="0">
                <a:solidFill>
                  <a:srgbClr val="D4D4D4"/>
                </a:solidFill>
                <a:effectLst/>
                <a:latin typeface="Menlo" panose="020B0609030804020204" pitchFamily="49" charset="0"/>
              </a:rPr>
              <a:t>) per separare logicamente gli elementi di struttura di una pagina. </a:t>
            </a:r>
          </a:p>
        </p:txBody>
      </p:sp>
    </p:spTree>
    <p:extLst>
      <p:ext uri="{BB962C8B-B14F-4D97-AF65-F5344CB8AC3E}">
        <p14:creationId xmlns:p14="http://schemas.microsoft.com/office/powerpoint/2010/main" val="32459597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7CA26F3E-CEEE-ED37-9C48-32F0F65B8A2F}"/>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110AA071-853A-15A8-00BF-837D893A1091}"/>
              </a:ext>
            </a:extLst>
          </p:cNvPr>
          <p:cNvSpPr>
            <a:spLocks noGrp="1"/>
          </p:cNvSpPr>
          <p:nvPr>
            <p:ph type="title"/>
          </p:nvPr>
        </p:nvSpPr>
        <p:spPr>
          <a:xfrm>
            <a:off x="838200" y="70553"/>
            <a:ext cx="10515600" cy="1325563"/>
          </a:xfrm>
        </p:spPr>
        <p:txBody>
          <a:bodyPr/>
          <a:lstStyle/>
          <a:p>
            <a:r>
              <a:rPr lang="it-IT" dirty="0">
                <a:solidFill>
                  <a:srgbClr val="FFFF00"/>
                </a:solidFill>
              </a:rPr>
              <a:t>Id e classe</a:t>
            </a:r>
          </a:p>
        </p:txBody>
      </p:sp>
      <p:sp>
        <p:nvSpPr>
          <p:cNvPr id="11" name="Segnaposto contenuto 2">
            <a:extLst>
              <a:ext uri="{FF2B5EF4-FFF2-40B4-BE49-F238E27FC236}">
                <a16:creationId xmlns:a16="http://schemas.microsoft.com/office/drawing/2014/main" id="{77724C50-0497-FBC1-9642-C81687817BF9}"/>
              </a:ext>
            </a:extLst>
          </p:cNvPr>
          <p:cNvSpPr txBox="1">
            <a:spLocks/>
          </p:cNvSpPr>
          <p:nvPr/>
        </p:nvSpPr>
        <p:spPr>
          <a:xfrm>
            <a:off x="838200" y="1141466"/>
            <a:ext cx="4329081" cy="5318363"/>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360000">
              <a:lnSpc>
                <a:spcPct val="120000"/>
              </a:lnSpc>
              <a:spcBef>
                <a:spcPts val="0"/>
              </a:spcBef>
              <a:buFont typeface="Arial" panose="020B0604020202020204" pitchFamily="34" charset="0"/>
              <a:buNone/>
            </a:pPr>
            <a:r>
              <a:rPr lang="it-IT" sz="1400" dirty="0">
                <a:solidFill>
                  <a:srgbClr val="808080"/>
                </a:solidFill>
                <a:latin typeface="Menlo" panose="020B0609030804020204" pitchFamily="49" charset="0"/>
              </a:rPr>
              <a:t>&lt;</a:t>
            </a:r>
            <a:r>
              <a:rPr lang="it-IT" sz="1400" dirty="0">
                <a:solidFill>
                  <a:srgbClr val="569CD6"/>
                </a:solidFill>
                <a:latin typeface="Menlo" panose="020B0609030804020204" pitchFamily="49" charset="0"/>
              </a:rPr>
              <a:t>body</a:t>
            </a:r>
            <a:r>
              <a:rPr lang="it-IT" sz="1400" dirty="0">
                <a:solidFill>
                  <a:srgbClr val="808080"/>
                </a:solidFill>
                <a:latin typeface="Menlo" panose="020B0609030804020204" pitchFamily="49" charset="0"/>
              </a:rPr>
              <a:t>&gt;</a:t>
            </a:r>
            <a:endParaRPr lang="it-IT" sz="1400" dirty="0">
              <a:solidFill>
                <a:srgbClr val="D4D4D4"/>
              </a:solidFill>
              <a:latin typeface="Menlo" panose="020B0609030804020204" pitchFamily="49" charset="0"/>
            </a:endParaRPr>
          </a:p>
          <a:p>
            <a:pPr marL="0" indent="0" defTabSz="360000">
              <a:lnSpc>
                <a:spcPct val="120000"/>
              </a:lnSpc>
              <a:spcBef>
                <a:spcPts val="0"/>
              </a:spcBef>
              <a:buFont typeface="Arial" panose="020B0604020202020204" pitchFamily="34" charset="0"/>
              <a:buNone/>
            </a:pPr>
            <a:r>
              <a:rPr lang="it-IT" sz="1400" dirty="0">
                <a:solidFill>
                  <a:srgbClr val="808080"/>
                </a:solidFill>
                <a:latin typeface="Menlo" panose="020B0609030804020204" pitchFamily="49" charset="0"/>
              </a:rPr>
              <a:t>	</a:t>
            </a:r>
            <a:endParaRPr lang="it-IT" sz="1400" dirty="0">
              <a:solidFill>
                <a:srgbClr val="D4D4D4"/>
              </a:solidFill>
              <a:latin typeface="Menlo" panose="020B0609030804020204" pitchFamily="49" charset="0"/>
            </a:endParaRPr>
          </a:p>
          <a:p>
            <a:pPr marL="0" indent="0" defTabSz="360000">
              <a:lnSpc>
                <a:spcPct val="120000"/>
              </a:lnSpc>
              <a:spcBef>
                <a:spcPts val="0"/>
              </a:spcBef>
              <a:buFont typeface="Arial" panose="020B0604020202020204" pitchFamily="34" charset="0"/>
              <a:buNone/>
            </a:pPr>
            <a:r>
              <a:rPr lang="it-IT" sz="1400" dirty="0">
                <a:solidFill>
                  <a:srgbClr val="808080"/>
                </a:solidFill>
                <a:latin typeface="Menlo" panose="020B0609030804020204" pitchFamily="49" charset="0"/>
              </a:rPr>
              <a:t>	&lt;</a:t>
            </a:r>
            <a:r>
              <a:rPr lang="it-IT" sz="1400" dirty="0">
                <a:solidFill>
                  <a:srgbClr val="569CD6"/>
                </a:solidFill>
                <a:latin typeface="Menlo" panose="020B0609030804020204" pitchFamily="49" charset="0"/>
              </a:rPr>
              <a:t>div id="</a:t>
            </a:r>
            <a:r>
              <a:rPr lang="it-IT" sz="1400" dirty="0" err="1">
                <a:solidFill>
                  <a:srgbClr val="569CD6"/>
                </a:solidFill>
                <a:latin typeface="Menlo" panose="020B0609030804020204" pitchFamily="49" charset="0"/>
              </a:rPr>
              <a:t>header</a:t>
            </a:r>
            <a:r>
              <a:rPr lang="it-IT" sz="1400" dirty="0">
                <a:solidFill>
                  <a:srgbClr val="569CD6"/>
                </a:solidFill>
                <a:latin typeface="Menlo" panose="020B0609030804020204" pitchFamily="49" charset="0"/>
              </a:rPr>
              <a:t>"</a:t>
            </a:r>
            <a:r>
              <a:rPr lang="it-IT" sz="1400" dirty="0">
                <a:solidFill>
                  <a:srgbClr val="808080"/>
                </a:solidFill>
                <a:latin typeface="Menlo" panose="020B0609030804020204" pitchFamily="49" charset="0"/>
              </a:rPr>
              <a:t>&gt;</a:t>
            </a:r>
          </a:p>
          <a:p>
            <a:pPr marL="0" indent="0" defTabSz="360000">
              <a:lnSpc>
                <a:spcPct val="120000"/>
              </a:lnSpc>
              <a:spcBef>
                <a:spcPts val="0"/>
              </a:spcBef>
              <a:buNone/>
            </a:pPr>
            <a:r>
              <a:rPr lang="it-IT" sz="1400" dirty="0">
                <a:solidFill>
                  <a:srgbClr val="808080"/>
                </a:solidFill>
                <a:latin typeface="Menlo" panose="020B0609030804020204" pitchFamily="49" charset="0"/>
              </a:rPr>
              <a:t>		&lt;</a:t>
            </a:r>
            <a:r>
              <a:rPr lang="it-IT" sz="1400" dirty="0">
                <a:solidFill>
                  <a:srgbClr val="569CD6"/>
                </a:solidFill>
                <a:latin typeface="Menlo" panose="020B0609030804020204" pitchFamily="49" charset="0"/>
              </a:rPr>
              <a:t>h1</a:t>
            </a:r>
            <a:r>
              <a:rPr lang="it-IT" sz="1400" dirty="0">
                <a:solidFill>
                  <a:srgbClr val="808080"/>
                </a:solidFill>
                <a:latin typeface="Menlo" panose="020B0609030804020204" pitchFamily="49" charset="0"/>
              </a:rPr>
              <a:t>&gt;</a:t>
            </a:r>
            <a:r>
              <a:rPr lang="it-IT" sz="1400" dirty="0">
                <a:solidFill>
                  <a:srgbClr val="D4D4D4"/>
                </a:solidFill>
                <a:latin typeface="Menlo" panose="020B0609030804020204" pitchFamily="49" charset="0"/>
              </a:rPr>
              <a:t>Il mio sito web :-)</a:t>
            </a:r>
            <a:r>
              <a:rPr lang="it-IT" sz="1400" dirty="0">
                <a:solidFill>
                  <a:srgbClr val="808080"/>
                </a:solidFill>
                <a:latin typeface="Menlo" panose="020B0609030804020204" pitchFamily="49" charset="0"/>
              </a:rPr>
              <a:t>&lt;/</a:t>
            </a:r>
            <a:r>
              <a:rPr lang="it-IT" sz="1400" dirty="0">
                <a:solidFill>
                  <a:srgbClr val="569CD6"/>
                </a:solidFill>
                <a:latin typeface="Menlo" panose="020B0609030804020204" pitchFamily="49" charset="0"/>
              </a:rPr>
              <a:t>h1</a:t>
            </a:r>
            <a:r>
              <a:rPr lang="it-IT" sz="1400" dirty="0">
                <a:solidFill>
                  <a:srgbClr val="808080"/>
                </a:solidFill>
                <a:latin typeface="Menlo" panose="020B0609030804020204" pitchFamily="49" charset="0"/>
              </a:rPr>
              <a:t>&gt;</a:t>
            </a:r>
            <a:endParaRPr lang="it-IT" sz="1400" dirty="0">
              <a:solidFill>
                <a:srgbClr val="D4D4D4"/>
              </a:solidFill>
              <a:latin typeface="Menlo" panose="020B0609030804020204" pitchFamily="49" charset="0"/>
            </a:endParaRPr>
          </a:p>
          <a:p>
            <a:pPr marL="0" indent="0" defTabSz="360000">
              <a:lnSpc>
                <a:spcPct val="120000"/>
              </a:lnSpc>
              <a:spcBef>
                <a:spcPts val="0"/>
              </a:spcBef>
              <a:buFont typeface="Arial" panose="020B0604020202020204" pitchFamily="34" charset="0"/>
              <a:buNone/>
            </a:pPr>
            <a:r>
              <a:rPr lang="it-IT" sz="1400" dirty="0">
                <a:solidFill>
                  <a:srgbClr val="808080"/>
                </a:solidFill>
                <a:latin typeface="Menlo" panose="020B0609030804020204" pitchFamily="49" charset="0"/>
              </a:rPr>
              <a:t>		&lt;</a:t>
            </a:r>
            <a:r>
              <a:rPr lang="it-IT" sz="1400" dirty="0" err="1">
                <a:solidFill>
                  <a:srgbClr val="569CD6"/>
                </a:solidFill>
                <a:latin typeface="Menlo" panose="020B0609030804020204" pitchFamily="49" charset="0"/>
              </a:rPr>
              <a:t>p</a:t>
            </a:r>
            <a:r>
              <a:rPr lang="it-IT" sz="1400" dirty="0">
                <a:solidFill>
                  <a:srgbClr val="808080"/>
                </a:solidFill>
                <a:latin typeface="Menlo" panose="020B0609030804020204" pitchFamily="49" charset="0"/>
              </a:rPr>
              <a:t>&gt;</a:t>
            </a:r>
            <a:r>
              <a:rPr lang="it-IT" sz="1400" dirty="0" err="1">
                <a:solidFill>
                  <a:srgbClr val="D4D4D4"/>
                </a:solidFill>
                <a:latin typeface="Menlo" panose="020B0609030804020204" pitchFamily="49" charset="0"/>
              </a:rPr>
              <a:t>Lorem</a:t>
            </a:r>
            <a:r>
              <a:rPr lang="it-IT" sz="1400" dirty="0">
                <a:solidFill>
                  <a:srgbClr val="D4D4D4"/>
                </a:solidFill>
                <a:latin typeface="Menlo" panose="020B0609030804020204" pitchFamily="49" charset="0"/>
              </a:rPr>
              <a:t> </a:t>
            </a:r>
            <a:r>
              <a:rPr lang="it-IT" sz="1400" dirty="0" err="1">
                <a:solidFill>
                  <a:srgbClr val="D4D4D4"/>
                </a:solidFill>
                <a:latin typeface="Menlo" panose="020B0609030804020204" pitchFamily="49" charset="0"/>
              </a:rPr>
              <a:t>ipsum</a:t>
            </a:r>
            <a:r>
              <a:rPr lang="it-IT" sz="1400" dirty="0">
                <a:solidFill>
                  <a:srgbClr val="D4D4D4"/>
                </a:solidFill>
                <a:latin typeface="Menlo" panose="020B0609030804020204" pitchFamily="49" charset="0"/>
              </a:rPr>
              <a:t> dolor </a:t>
            </a:r>
            <a:r>
              <a:rPr lang="it-IT" sz="1400" dirty="0" err="1">
                <a:solidFill>
                  <a:srgbClr val="D4D4D4"/>
                </a:solidFill>
                <a:latin typeface="Menlo" panose="020B0609030804020204" pitchFamily="49" charset="0"/>
              </a:rPr>
              <a:t>sit</a:t>
            </a:r>
            <a:r>
              <a:rPr lang="it-IT" sz="1400" dirty="0">
                <a:solidFill>
                  <a:srgbClr val="D4D4D4"/>
                </a:solidFill>
                <a:latin typeface="Menlo" panose="020B0609030804020204" pitchFamily="49" charset="0"/>
              </a:rPr>
              <a:t>...</a:t>
            </a:r>
            <a:r>
              <a:rPr lang="it-IT" sz="1400" dirty="0">
                <a:solidFill>
                  <a:srgbClr val="808080"/>
                </a:solidFill>
                <a:latin typeface="Menlo" panose="020B0609030804020204" pitchFamily="49" charset="0"/>
              </a:rPr>
              <a:t>&lt;/</a:t>
            </a:r>
            <a:r>
              <a:rPr lang="it-IT" sz="1400" dirty="0" err="1">
                <a:solidFill>
                  <a:srgbClr val="569CD6"/>
                </a:solidFill>
                <a:latin typeface="Menlo" panose="020B0609030804020204" pitchFamily="49" charset="0"/>
              </a:rPr>
              <a:t>p</a:t>
            </a:r>
            <a:r>
              <a:rPr lang="it-IT" sz="1400" dirty="0">
                <a:solidFill>
                  <a:srgbClr val="808080"/>
                </a:solidFill>
                <a:latin typeface="Menlo" panose="020B0609030804020204" pitchFamily="49" charset="0"/>
              </a:rPr>
              <a:t>&gt;</a:t>
            </a:r>
            <a:endParaRPr lang="it-IT" sz="1400" dirty="0">
              <a:solidFill>
                <a:srgbClr val="D4D4D4"/>
              </a:solidFill>
              <a:latin typeface="Menlo" panose="020B0609030804020204" pitchFamily="49" charset="0"/>
            </a:endParaRPr>
          </a:p>
          <a:p>
            <a:pPr marL="0" indent="0" defTabSz="360000">
              <a:lnSpc>
                <a:spcPct val="120000"/>
              </a:lnSpc>
              <a:spcBef>
                <a:spcPts val="0"/>
              </a:spcBef>
              <a:buFont typeface="Arial" panose="020B0604020202020204" pitchFamily="34" charset="0"/>
              <a:buNone/>
            </a:pPr>
            <a:r>
              <a:rPr lang="it-IT" sz="1400" dirty="0">
                <a:solidFill>
                  <a:srgbClr val="808080"/>
                </a:solidFill>
                <a:latin typeface="Menlo" panose="020B0609030804020204" pitchFamily="49" charset="0"/>
              </a:rPr>
              <a:t>	&lt;/</a:t>
            </a:r>
            <a:r>
              <a:rPr lang="it-IT" sz="1400" dirty="0">
                <a:solidFill>
                  <a:srgbClr val="569CD6"/>
                </a:solidFill>
                <a:latin typeface="Menlo" panose="020B0609030804020204" pitchFamily="49" charset="0"/>
              </a:rPr>
              <a:t>div</a:t>
            </a:r>
            <a:r>
              <a:rPr lang="it-IT" sz="1400" dirty="0">
                <a:solidFill>
                  <a:srgbClr val="808080"/>
                </a:solidFill>
                <a:latin typeface="Menlo" panose="020B0609030804020204" pitchFamily="49" charset="0"/>
              </a:rPr>
              <a:t>&gt;</a:t>
            </a:r>
          </a:p>
          <a:p>
            <a:pPr marL="0" indent="0" defTabSz="360000">
              <a:lnSpc>
                <a:spcPct val="120000"/>
              </a:lnSpc>
              <a:spcBef>
                <a:spcPts val="0"/>
              </a:spcBef>
              <a:buFont typeface="Arial" panose="020B0604020202020204" pitchFamily="34" charset="0"/>
              <a:buNone/>
            </a:pPr>
            <a:endParaRPr lang="it-IT" sz="1400" dirty="0">
              <a:solidFill>
                <a:srgbClr val="D4D4D4"/>
              </a:solidFill>
              <a:latin typeface="Menlo" panose="020B0609030804020204" pitchFamily="49" charset="0"/>
            </a:endParaRPr>
          </a:p>
          <a:p>
            <a:pPr marL="0" indent="0" defTabSz="360000">
              <a:lnSpc>
                <a:spcPct val="120000"/>
              </a:lnSpc>
              <a:spcBef>
                <a:spcPts val="0"/>
              </a:spcBef>
              <a:buFont typeface="Arial" panose="020B0604020202020204" pitchFamily="34" charset="0"/>
              <a:buNone/>
            </a:pPr>
            <a:r>
              <a:rPr lang="it-IT" sz="1400" dirty="0">
                <a:solidFill>
                  <a:srgbClr val="808080"/>
                </a:solidFill>
                <a:latin typeface="Menlo" panose="020B0609030804020204" pitchFamily="49" charset="0"/>
              </a:rPr>
              <a:t>	&lt;</a:t>
            </a:r>
            <a:r>
              <a:rPr lang="it-IT" sz="1400" dirty="0">
                <a:solidFill>
                  <a:srgbClr val="569CD6"/>
                </a:solidFill>
                <a:latin typeface="Menlo" panose="020B0609030804020204" pitchFamily="49" charset="0"/>
              </a:rPr>
              <a:t>div class="entry"</a:t>
            </a:r>
            <a:r>
              <a:rPr lang="it-IT" sz="1400" dirty="0">
                <a:solidFill>
                  <a:srgbClr val="808080"/>
                </a:solidFill>
                <a:latin typeface="Menlo" panose="020B0609030804020204" pitchFamily="49" charset="0"/>
              </a:rPr>
              <a:t>&gt;</a:t>
            </a:r>
          </a:p>
          <a:p>
            <a:pPr marL="0" indent="0" defTabSz="360000">
              <a:lnSpc>
                <a:spcPct val="120000"/>
              </a:lnSpc>
              <a:spcBef>
                <a:spcPts val="0"/>
              </a:spcBef>
              <a:buFont typeface="Arial" panose="020B0604020202020204" pitchFamily="34" charset="0"/>
              <a:buNone/>
            </a:pPr>
            <a:r>
              <a:rPr lang="it-IT" sz="1400" dirty="0">
                <a:solidFill>
                  <a:srgbClr val="808080"/>
                </a:solidFill>
                <a:latin typeface="Menlo" panose="020B0609030804020204" pitchFamily="49" charset="0"/>
              </a:rPr>
              <a:t>		&lt;</a:t>
            </a:r>
            <a:r>
              <a:rPr lang="it-IT" sz="1400" dirty="0" err="1">
                <a:solidFill>
                  <a:srgbClr val="569CD6"/>
                </a:solidFill>
                <a:latin typeface="Menlo" panose="020B0609030804020204" pitchFamily="49" charset="0"/>
              </a:rPr>
              <a:t>p</a:t>
            </a:r>
            <a:r>
              <a:rPr lang="it-IT" sz="1400" dirty="0">
                <a:solidFill>
                  <a:srgbClr val="808080"/>
                </a:solidFill>
                <a:latin typeface="Menlo" panose="020B0609030804020204" pitchFamily="49" charset="0"/>
              </a:rPr>
              <a:t>&gt;</a:t>
            </a:r>
            <a:r>
              <a:rPr lang="it-IT" sz="1400" dirty="0" err="1">
                <a:solidFill>
                  <a:srgbClr val="D4D4D4"/>
                </a:solidFill>
                <a:latin typeface="Menlo" panose="020B0609030804020204" pitchFamily="49" charset="0"/>
              </a:rPr>
              <a:t>Lorem</a:t>
            </a:r>
            <a:r>
              <a:rPr lang="it-IT" sz="1400" dirty="0">
                <a:solidFill>
                  <a:srgbClr val="D4D4D4"/>
                </a:solidFill>
                <a:latin typeface="Menlo" panose="020B0609030804020204" pitchFamily="49" charset="0"/>
              </a:rPr>
              <a:t> </a:t>
            </a:r>
            <a:r>
              <a:rPr lang="it-IT" sz="1400" dirty="0" err="1">
                <a:solidFill>
                  <a:srgbClr val="D4D4D4"/>
                </a:solidFill>
                <a:latin typeface="Menlo" panose="020B0609030804020204" pitchFamily="49" charset="0"/>
              </a:rPr>
              <a:t>ipsum</a:t>
            </a:r>
            <a:r>
              <a:rPr lang="it-IT" sz="1400" dirty="0">
                <a:solidFill>
                  <a:srgbClr val="D4D4D4"/>
                </a:solidFill>
                <a:latin typeface="Menlo" panose="020B0609030804020204" pitchFamily="49" charset="0"/>
              </a:rPr>
              <a:t> dolor </a:t>
            </a:r>
            <a:r>
              <a:rPr lang="it-IT" sz="1400" dirty="0" err="1">
                <a:solidFill>
                  <a:srgbClr val="D4D4D4"/>
                </a:solidFill>
                <a:latin typeface="Menlo" panose="020B0609030804020204" pitchFamily="49" charset="0"/>
              </a:rPr>
              <a:t>sit</a:t>
            </a:r>
            <a:r>
              <a:rPr lang="it-IT" sz="1400" dirty="0">
                <a:solidFill>
                  <a:srgbClr val="D4D4D4"/>
                </a:solidFill>
                <a:latin typeface="Menlo" panose="020B0609030804020204" pitchFamily="49" charset="0"/>
              </a:rPr>
              <a:t>...</a:t>
            </a:r>
            <a:r>
              <a:rPr lang="it-IT" sz="1400" dirty="0">
                <a:solidFill>
                  <a:srgbClr val="808080"/>
                </a:solidFill>
                <a:latin typeface="Menlo" panose="020B0609030804020204" pitchFamily="49" charset="0"/>
              </a:rPr>
              <a:t>&lt;/</a:t>
            </a:r>
            <a:r>
              <a:rPr lang="it-IT" sz="1400" dirty="0" err="1">
                <a:solidFill>
                  <a:srgbClr val="569CD6"/>
                </a:solidFill>
                <a:latin typeface="Menlo" panose="020B0609030804020204" pitchFamily="49" charset="0"/>
              </a:rPr>
              <a:t>p</a:t>
            </a:r>
            <a:r>
              <a:rPr lang="it-IT" sz="1400" dirty="0">
                <a:solidFill>
                  <a:srgbClr val="808080"/>
                </a:solidFill>
                <a:latin typeface="Menlo" panose="020B0609030804020204" pitchFamily="49" charset="0"/>
              </a:rPr>
              <a:t>&gt;</a:t>
            </a:r>
          </a:p>
          <a:p>
            <a:pPr marL="0" indent="0" defTabSz="360000">
              <a:lnSpc>
                <a:spcPct val="120000"/>
              </a:lnSpc>
              <a:spcBef>
                <a:spcPts val="0"/>
              </a:spcBef>
              <a:buFont typeface="Arial" panose="020B0604020202020204" pitchFamily="34" charset="0"/>
              <a:buNone/>
            </a:pPr>
            <a:r>
              <a:rPr lang="it-IT" sz="1400" dirty="0">
                <a:solidFill>
                  <a:srgbClr val="808080"/>
                </a:solidFill>
                <a:latin typeface="Menlo" panose="020B0609030804020204" pitchFamily="49" charset="0"/>
              </a:rPr>
              <a:t>		&lt;</a:t>
            </a:r>
            <a:r>
              <a:rPr lang="it-IT" sz="1400" dirty="0" err="1">
                <a:solidFill>
                  <a:srgbClr val="569CD6"/>
                </a:solidFill>
                <a:latin typeface="Menlo" panose="020B0609030804020204" pitchFamily="49" charset="0"/>
              </a:rPr>
              <a:t>p</a:t>
            </a:r>
            <a:r>
              <a:rPr lang="it-IT" sz="1400" dirty="0">
                <a:solidFill>
                  <a:srgbClr val="808080"/>
                </a:solidFill>
                <a:latin typeface="Menlo" panose="020B0609030804020204" pitchFamily="49" charset="0"/>
              </a:rPr>
              <a:t>&gt;</a:t>
            </a:r>
            <a:r>
              <a:rPr lang="it-IT" sz="1400" dirty="0" err="1">
                <a:solidFill>
                  <a:srgbClr val="D4D4D4"/>
                </a:solidFill>
                <a:latin typeface="Menlo" panose="020B0609030804020204" pitchFamily="49" charset="0"/>
              </a:rPr>
              <a:t>Lorem</a:t>
            </a:r>
            <a:r>
              <a:rPr lang="it-IT" sz="1400" dirty="0">
                <a:solidFill>
                  <a:srgbClr val="D4D4D4"/>
                </a:solidFill>
                <a:latin typeface="Menlo" panose="020B0609030804020204" pitchFamily="49" charset="0"/>
              </a:rPr>
              <a:t> </a:t>
            </a:r>
            <a:r>
              <a:rPr lang="it-IT" sz="1400" dirty="0" err="1">
                <a:solidFill>
                  <a:srgbClr val="D4D4D4"/>
                </a:solidFill>
                <a:latin typeface="Menlo" panose="020B0609030804020204" pitchFamily="49" charset="0"/>
              </a:rPr>
              <a:t>ipsum</a:t>
            </a:r>
            <a:r>
              <a:rPr lang="it-IT" sz="1400" dirty="0">
                <a:solidFill>
                  <a:srgbClr val="D4D4D4"/>
                </a:solidFill>
                <a:latin typeface="Menlo" panose="020B0609030804020204" pitchFamily="49" charset="0"/>
              </a:rPr>
              <a:t> dolor </a:t>
            </a:r>
            <a:r>
              <a:rPr lang="it-IT" sz="1400" dirty="0" err="1">
                <a:solidFill>
                  <a:srgbClr val="D4D4D4"/>
                </a:solidFill>
                <a:latin typeface="Menlo" panose="020B0609030804020204" pitchFamily="49" charset="0"/>
              </a:rPr>
              <a:t>sit</a:t>
            </a:r>
            <a:r>
              <a:rPr lang="it-IT" sz="1400" dirty="0">
                <a:solidFill>
                  <a:srgbClr val="D4D4D4"/>
                </a:solidFill>
                <a:latin typeface="Menlo" panose="020B0609030804020204" pitchFamily="49" charset="0"/>
              </a:rPr>
              <a:t>...</a:t>
            </a:r>
            <a:r>
              <a:rPr lang="it-IT" sz="1400" dirty="0">
                <a:solidFill>
                  <a:srgbClr val="808080"/>
                </a:solidFill>
                <a:latin typeface="Menlo" panose="020B0609030804020204" pitchFamily="49" charset="0"/>
              </a:rPr>
              <a:t>&lt;/</a:t>
            </a:r>
            <a:r>
              <a:rPr lang="it-IT" sz="1400" dirty="0" err="1">
                <a:solidFill>
                  <a:srgbClr val="569CD6"/>
                </a:solidFill>
                <a:latin typeface="Menlo" panose="020B0609030804020204" pitchFamily="49" charset="0"/>
              </a:rPr>
              <a:t>p</a:t>
            </a:r>
            <a:r>
              <a:rPr lang="it-IT" sz="1400" dirty="0">
                <a:solidFill>
                  <a:srgbClr val="808080"/>
                </a:solidFill>
                <a:latin typeface="Menlo" panose="020B0609030804020204" pitchFamily="49" charset="0"/>
              </a:rPr>
              <a:t>&gt;</a:t>
            </a:r>
            <a:endParaRPr lang="it-IT" sz="1400" dirty="0">
              <a:solidFill>
                <a:srgbClr val="D4D4D4"/>
              </a:solidFill>
              <a:latin typeface="Menlo" panose="020B0609030804020204" pitchFamily="49" charset="0"/>
            </a:endParaRPr>
          </a:p>
          <a:p>
            <a:pPr marL="0" indent="0" defTabSz="360000">
              <a:lnSpc>
                <a:spcPct val="120000"/>
              </a:lnSpc>
              <a:spcBef>
                <a:spcPts val="0"/>
              </a:spcBef>
              <a:buFont typeface="Arial" panose="020B0604020202020204" pitchFamily="34" charset="0"/>
              <a:buNone/>
            </a:pPr>
            <a:r>
              <a:rPr lang="it-IT" sz="1400" dirty="0">
                <a:solidFill>
                  <a:srgbClr val="808080"/>
                </a:solidFill>
                <a:latin typeface="Menlo" panose="020B0609030804020204" pitchFamily="49" charset="0"/>
              </a:rPr>
              <a:t>	&lt;/</a:t>
            </a:r>
            <a:r>
              <a:rPr lang="it-IT" sz="1400" dirty="0">
                <a:solidFill>
                  <a:srgbClr val="569CD6"/>
                </a:solidFill>
                <a:latin typeface="Menlo" panose="020B0609030804020204" pitchFamily="49" charset="0"/>
              </a:rPr>
              <a:t>div</a:t>
            </a:r>
            <a:r>
              <a:rPr lang="it-IT" sz="1400" dirty="0">
                <a:solidFill>
                  <a:srgbClr val="808080"/>
                </a:solidFill>
                <a:latin typeface="Menlo" panose="020B0609030804020204" pitchFamily="49" charset="0"/>
              </a:rPr>
              <a:t>&gt;</a:t>
            </a:r>
          </a:p>
          <a:p>
            <a:pPr marL="0" indent="0" defTabSz="360000">
              <a:lnSpc>
                <a:spcPct val="120000"/>
              </a:lnSpc>
              <a:spcBef>
                <a:spcPts val="0"/>
              </a:spcBef>
              <a:buFont typeface="Arial" panose="020B0604020202020204" pitchFamily="34" charset="0"/>
              <a:buNone/>
            </a:pPr>
            <a:endParaRPr lang="it-IT" sz="1400" dirty="0">
              <a:solidFill>
                <a:srgbClr val="808080"/>
              </a:solidFill>
              <a:latin typeface="Menlo" panose="020B0609030804020204" pitchFamily="49" charset="0"/>
            </a:endParaRPr>
          </a:p>
          <a:p>
            <a:pPr marL="0" indent="0" defTabSz="360000">
              <a:lnSpc>
                <a:spcPct val="120000"/>
              </a:lnSpc>
              <a:spcBef>
                <a:spcPts val="0"/>
              </a:spcBef>
              <a:buFont typeface="Arial" panose="020B0604020202020204" pitchFamily="34" charset="0"/>
              <a:buNone/>
            </a:pPr>
            <a:r>
              <a:rPr lang="it-IT" sz="1400" dirty="0">
                <a:solidFill>
                  <a:srgbClr val="808080"/>
                </a:solidFill>
                <a:latin typeface="Menlo" panose="020B0609030804020204" pitchFamily="49" charset="0"/>
              </a:rPr>
              <a:t>	&lt;</a:t>
            </a:r>
            <a:r>
              <a:rPr lang="it-IT" sz="1400" dirty="0">
                <a:solidFill>
                  <a:srgbClr val="569CD6"/>
                </a:solidFill>
                <a:latin typeface="Menlo" panose="020B0609030804020204" pitchFamily="49" charset="0"/>
              </a:rPr>
              <a:t>div class="entry"</a:t>
            </a:r>
            <a:r>
              <a:rPr lang="it-IT" sz="1400" dirty="0">
                <a:solidFill>
                  <a:srgbClr val="808080"/>
                </a:solidFill>
                <a:latin typeface="Menlo" panose="020B0609030804020204" pitchFamily="49" charset="0"/>
              </a:rPr>
              <a:t>&gt;</a:t>
            </a:r>
          </a:p>
          <a:p>
            <a:pPr marL="0" indent="0" defTabSz="360000">
              <a:lnSpc>
                <a:spcPct val="120000"/>
              </a:lnSpc>
              <a:spcBef>
                <a:spcPts val="0"/>
              </a:spcBef>
              <a:buFont typeface="Arial" panose="020B0604020202020204" pitchFamily="34" charset="0"/>
              <a:buNone/>
            </a:pPr>
            <a:r>
              <a:rPr lang="it-IT" sz="1400" dirty="0">
                <a:solidFill>
                  <a:srgbClr val="808080"/>
                </a:solidFill>
                <a:latin typeface="Menlo" panose="020B0609030804020204" pitchFamily="49" charset="0"/>
              </a:rPr>
              <a:t>		&lt;</a:t>
            </a:r>
            <a:r>
              <a:rPr lang="it-IT" sz="1400" dirty="0" err="1">
                <a:solidFill>
                  <a:srgbClr val="569CD6"/>
                </a:solidFill>
                <a:latin typeface="Menlo" panose="020B0609030804020204" pitchFamily="49" charset="0"/>
              </a:rPr>
              <a:t>p</a:t>
            </a:r>
            <a:r>
              <a:rPr lang="it-IT" sz="1400" dirty="0">
                <a:solidFill>
                  <a:srgbClr val="808080"/>
                </a:solidFill>
                <a:latin typeface="Menlo" panose="020B0609030804020204" pitchFamily="49" charset="0"/>
              </a:rPr>
              <a:t>&gt;</a:t>
            </a:r>
            <a:r>
              <a:rPr lang="it-IT" sz="1400" dirty="0" err="1">
                <a:solidFill>
                  <a:srgbClr val="D4D4D4"/>
                </a:solidFill>
                <a:latin typeface="Menlo" panose="020B0609030804020204" pitchFamily="49" charset="0"/>
              </a:rPr>
              <a:t>Lorem</a:t>
            </a:r>
            <a:r>
              <a:rPr lang="it-IT" sz="1400" dirty="0">
                <a:solidFill>
                  <a:srgbClr val="D4D4D4"/>
                </a:solidFill>
                <a:latin typeface="Menlo" panose="020B0609030804020204" pitchFamily="49" charset="0"/>
              </a:rPr>
              <a:t> </a:t>
            </a:r>
            <a:r>
              <a:rPr lang="it-IT" sz="1400" dirty="0" err="1">
                <a:solidFill>
                  <a:srgbClr val="D4D4D4"/>
                </a:solidFill>
                <a:latin typeface="Menlo" panose="020B0609030804020204" pitchFamily="49" charset="0"/>
              </a:rPr>
              <a:t>ipsum</a:t>
            </a:r>
            <a:r>
              <a:rPr lang="it-IT" sz="1400" dirty="0">
                <a:solidFill>
                  <a:srgbClr val="D4D4D4"/>
                </a:solidFill>
                <a:latin typeface="Menlo" panose="020B0609030804020204" pitchFamily="49" charset="0"/>
              </a:rPr>
              <a:t> dolor </a:t>
            </a:r>
            <a:r>
              <a:rPr lang="it-IT" sz="1400" dirty="0" err="1">
                <a:solidFill>
                  <a:srgbClr val="D4D4D4"/>
                </a:solidFill>
                <a:latin typeface="Menlo" panose="020B0609030804020204" pitchFamily="49" charset="0"/>
              </a:rPr>
              <a:t>sit</a:t>
            </a:r>
            <a:r>
              <a:rPr lang="it-IT" sz="1400" dirty="0">
                <a:solidFill>
                  <a:srgbClr val="D4D4D4"/>
                </a:solidFill>
                <a:latin typeface="Menlo" panose="020B0609030804020204" pitchFamily="49" charset="0"/>
              </a:rPr>
              <a:t>...</a:t>
            </a:r>
            <a:r>
              <a:rPr lang="it-IT" sz="1400" dirty="0">
                <a:solidFill>
                  <a:srgbClr val="808080"/>
                </a:solidFill>
                <a:latin typeface="Menlo" panose="020B0609030804020204" pitchFamily="49" charset="0"/>
              </a:rPr>
              <a:t>&lt;/</a:t>
            </a:r>
            <a:r>
              <a:rPr lang="it-IT" sz="1400" dirty="0" err="1">
                <a:solidFill>
                  <a:srgbClr val="569CD6"/>
                </a:solidFill>
                <a:latin typeface="Menlo" panose="020B0609030804020204" pitchFamily="49" charset="0"/>
              </a:rPr>
              <a:t>p</a:t>
            </a:r>
            <a:r>
              <a:rPr lang="it-IT" sz="1400" dirty="0">
                <a:solidFill>
                  <a:srgbClr val="808080"/>
                </a:solidFill>
                <a:latin typeface="Menlo" panose="020B0609030804020204" pitchFamily="49" charset="0"/>
              </a:rPr>
              <a:t>&gt;</a:t>
            </a:r>
          </a:p>
          <a:p>
            <a:pPr marL="0" indent="0" defTabSz="360000">
              <a:lnSpc>
                <a:spcPct val="120000"/>
              </a:lnSpc>
              <a:spcBef>
                <a:spcPts val="0"/>
              </a:spcBef>
              <a:buFont typeface="Arial" panose="020B0604020202020204" pitchFamily="34" charset="0"/>
              <a:buNone/>
            </a:pPr>
            <a:r>
              <a:rPr lang="it-IT" sz="1400" dirty="0">
                <a:solidFill>
                  <a:srgbClr val="808080"/>
                </a:solidFill>
                <a:latin typeface="Menlo" panose="020B0609030804020204" pitchFamily="49" charset="0"/>
              </a:rPr>
              <a:t>		&lt;</a:t>
            </a:r>
            <a:r>
              <a:rPr lang="it-IT" sz="1400" dirty="0" err="1">
                <a:solidFill>
                  <a:srgbClr val="569CD6"/>
                </a:solidFill>
                <a:latin typeface="Menlo" panose="020B0609030804020204" pitchFamily="49" charset="0"/>
              </a:rPr>
              <a:t>p</a:t>
            </a:r>
            <a:r>
              <a:rPr lang="it-IT" sz="1400" dirty="0">
                <a:solidFill>
                  <a:srgbClr val="808080"/>
                </a:solidFill>
                <a:latin typeface="Menlo" panose="020B0609030804020204" pitchFamily="49" charset="0"/>
              </a:rPr>
              <a:t>&gt;</a:t>
            </a:r>
            <a:r>
              <a:rPr lang="it-IT" sz="1400" dirty="0" err="1">
                <a:solidFill>
                  <a:srgbClr val="D4D4D4"/>
                </a:solidFill>
                <a:latin typeface="Menlo" panose="020B0609030804020204" pitchFamily="49" charset="0"/>
              </a:rPr>
              <a:t>Lorem</a:t>
            </a:r>
            <a:r>
              <a:rPr lang="it-IT" sz="1400" dirty="0">
                <a:solidFill>
                  <a:srgbClr val="D4D4D4"/>
                </a:solidFill>
                <a:latin typeface="Menlo" panose="020B0609030804020204" pitchFamily="49" charset="0"/>
              </a:rPr>
              <a:t> </a:t>
            </a:r>
            <a:r>
              <a:rPr lang="it-IT" sz="1400" dirty="0" err="1">
                <a:solidFill>
                  <a:srgbClr val="D4D4D4"/>
                </a:solidFill>
                <a:latin typeface="Menlo" panose="020B0609030804020204" pitchFamily="49" charset="0"/>
              </a:rPr>
              <a:t>ipsum</a:t>
            </a:r>
            <a:r>
              <a:rPr lang="it-IT" sz="1400" dirty="0">
                <a:solidFill>
                  <a:srgbClr val="D4D4D4"/>
                </a:solidFill>
                <a:latin typeface="Menlo" panose="020B0609030804020204" pitchFamily="49" charset="0"/>
              </a:rPr>
              <a:t> dolor </a:t>
            </a:r>
            <a:r>
              <a:rPr lang="it-IT" sz="1400" dirty="0" err="1">
                <a:solidFill>
                  <a:srgbClr val="D4D4D4"/>
                </a:solidFill>
                <a:latin typeface="Menlo" panose="020B0609030804020204" pitchFamily="49" charset="0"/>
              </a:rPr>
              <a:t>sit</a:t>
            </a:r>
            <a:r>
              <a:rPr lang="it-IT" sz="1400" dirty="0">
                <a:solidFill>
                  <a:srgbClr val="D4D4D4"/>
                </a:solidFill>
                <a:latin typeface="Menlo" panose="020B0609030804020204" pitchFamily="49" charset="0"/>
              </a:rPr>
              <a:t>...</a:t>
            </a:r>
            <a:r>
              <a:rPr lang="it-IT" sz="1400" dirty="0">
                <a:solidFill>
                  <a:srgbClr val="808080"/>
                </a:solidFill>
                <a:latin typeface="Menlo" panose="020B0609030804020204" pitchFamily="49" charset="0"/>
              </a:rPr>
              <a:t>&lt;/</a:t>
            </a:r>
            <a:r>
              <a:rPr lang="it-IT" sz="1400" dirty="0" err="1">
                <a:solidFill>
                  <a:srgbClr val="569CD6"/>
                </a:solidFill>
                <a:latin typeface="Menlo" panose="020B0609030804020204" pitchFamily="49" charset="0"/>
              </a:rPr>
              <a:t>p</a:t>
            </a:r>
            <a:r>
              <a:rPr lang="it-IT" sz="1400" dirty="0">
                <a:solidFill>
                  <a:srgbClr val="808080"/>
                </a:solidFill>
                <a:latin typeface="Menlo" panose="020B0609030804020204" pitchFamily="49" charset="0"/>
              </a:rPr>
              <a:t>&gt;</a:t>
            </a:r>
            <a:endParaRPr lang="it-IT" sz="1400" dirty="0">
              <a:solidFill>
                <a:srgbClr val="D4D4D4"/>
              </a:solidFill>
              <a:latin typeface="Menlo" panose="020B0609030804020204" pitchFamily="49" charset="0"/>
            </a:endParaRPr>
          </a:p>
          <a:p>
            <a:pPr marL="0" indent="0" defTabSz="360000">
              <a:lnSpc>
                <a:spcPct val="120000"/>
              </a:lnSpc>
              <a:spcBef>
                <a:spcPts val="0"/>
              </a:spcBef>
              <a:buFont typeface="Arial" panose="020B0604020202020204" pitchFamily="34" charset="0"/>
              <a:buNone/>
            </a:pPr>
            <a:r>
              <a:rPr lang="it-IT" sz="1400" dirty="0">
                <a:solidFill>
                  <a:srgbClr val="808080"/>
                </a:solidFill>
                <a:latin typeface="Menlo" panose="020B0609030804020204" pitchFamily="49" charset="0"/>
              </a:rPr>
              <a:t>	&lt;/</a:t>
            </a:r>
            <a:r>
              <a:rPr lang="it-IT" sz="1400" dirty="0">
                <a:solidFill>
                  <a:srgbClr val="569CD6"/>
                </a:solidFill>
                <a:latin typeface="Menlo" panose="020B0609030804020204" pitchFamily="49" charset="0"/>
              </a:rPr>
              <a:t>div</a:t>
            </a:r>
            <a:r>
              <a:rPr lang="it-IT" sz="1400" dirty="0">
                <a:solidFill>
                  <a:srgbClr val="808080"/>
                </a:solidFill>
                <a:latin typeface="Menlo" panose="020B0609030804020204" pitchFamily="49" charset="0"/>
              </a:rPr>
              <a:t>&gt;</a:t>
            </a:r>
          </a:p>
          <a:p>
            <a:pPr marL="0" indent="0" defTabSz="360000">
              <a:lnSpc>
                <a:spcPct val="120000"/>
              </a:lnSpc>
              <a:spcBef>
                <a:spcPts val="0"/>
              </a:spcBef>
              <a:buFont typeface="Arial" panose="020B0604020202020204" pitchFamily="34" charset="0"/>
              <a:buNone/>
            </a:pPr>
            <a:endParaRPr lang="it-IT" sz="1400" dirty="0">
              <a:solidFill>
                <a:srgbClr val="808080"/>
              </a:solidFill>
              <a:latin typeface="Menlo" panose="020B0609030804020204" pitchFamily="49" charset="0"/>
            </a:endParaRPr>
          </a:p>
          <a:p>
            <a:pPr marL="0" indent="0" defTabSz="360000">
              <a:lnSpc>
                <a:spcPct val="120000"/>
              </a:lnSpc>
              <a:spcBef>
                <a:spcPts val="0"/>
              </a:spcBef>
              <a:buFont typeface="Arial" panose="020B0604020202020204" pitchFamily="34" charset="0"/>
              <a:buNone/>
            </a:pPr>
            <a:endParaRPr lang="it-IT" sz="1400" dirty="0">
              <a:solidFill>
                <a:srgbClr val="D4D4D4"/>
              </a:solidFill>
              <a:latin typeface="Menlo" panose="020B0609030804020204" pitchFamily="49" charset="0"/>
            </a:endParaRPr>
          </a:p>
          <a:p>
            <a:pPr marL="0" indent="0" defTabSz="360000">
              <a:lnSpc>
                <a:spcPct val="120000"/>
              </a:lnSpc>
              <a:spcBef>
                <a:spcPts val="0"/>
              </a:spcBef>
              <a:buFont typeface="Arial" panose="020B0604020202020204" pitchFamily="34" charset="0"/>
              <a:buNone/>
            </a:pPr>
            <a:r>
              <a:rPr lang="it-IT" sz="1400" dirty="0">
                <a:solidFill>
                  <a:srgbClr val="808080"/>
                </a:solidFill>
                <a:latin typeface="Menlo" panose="020B0609030804020204" pitchFamily="49" charset="0"/>
              </a:rPr>
              <a:t>	&lt;</a:t>
            </a:r>
            <a:r>
              <a:rPr lang="it-IT" sz="1400" dirty="0">
                <a:solidFill>
                  <a:srgbClr val="569CD6"/>
                </a:solidFill>
                <a:latin typeface="Menlo" panose="020B0609030804020204" pitchFamily="49" charset="0"/>
              </a:rPr>
              <a:t>div id="</a:t>
            </a:r>
            <a:r>
              <a:rPr lang="it-IT" sz="1400" dirty="0" err="1">
                <a:solidFill>
                  <a:srgbClr val="569CD6"/>
                </a:solidFill>
                <a:latin typeface="Menlo" panose="020B0609030804020204" pitchFamily="49" charset="0"/>
              </a:rPr>
              <a:t>footer</a:t>
            </a:r>
            <a:r>
              <a:rPr lang="it-IT" sz="1400" dirty="0">
                <a:solidFill>
                  <a:srgbClr val="569CD6"/>
                </a:solidFill>
                <a:latin typeface="Menlo" panose="020B0609030804020204" pitchFamily="49" charset="0"/>
              </a:rPr>
              <a:t>"</a:t>
            </a:r>
            <a:r>
              <a:rPr lang="it-IT" sz="1400" dirty="0">
                <a:solidFill>
                  <a:srgbClr val="808080"/>
                </a:solidFill>
                <a:latin typeface="Menlo" panose="020B0609030804020204" pitchFamily="49" charset="0"/>
              </a:rPr>
              <a:t>&gt;</a:t>
            </a:r>
          </a:p>
          <a:p>
            <a:pPr marL="0" indent="0" defTabSz="360000">
              <a:lnSpc>
                <a:spcPct val="120000"/>
              </a:lnSpc>
              <a:spcBef>
                <a:spcPts val="0"/>
              </a:spcBef>
              <a:buNone/>
            </a:pPr>
            <a:r>
              <a:rPr lang="it-IT" sz="1400" dirty="0">
                <a:solidFill>
                  <a:srgbClr val="808080"/>
                </a:solidFill>
                <a:latin typeface="Menlo" panose="020B0609030804020204" pitchFamily="49" charset="0"/>
              </a:rPr>
              <a:t>		&lt;</a:t>
            </a:r>
            <a:r>
              <a:rPr lang="it-IT" sz="1400" dirty="0" err="1">
                <a:solidFill>
                  <a:srgbClr val="569CD6"/>
                </a:solidFill>
                <a:latin typeface="Menlo" panose="020B0609030804020204" pitchFamily="49" charset="0"/>
              </a:rPr>
              <a:t>p</a:t>
            </a:r>
            <a:r>
              <a:rPr lang="it-IT" sz="1400" dirty="0">
                <a:solidFill>
                  <a:srgbClr val="808080"/>
                </a:solidFill>
                <a:latin typeface="Menlo" panose="020B0609030804020204" pitchFamily="49" charset="0"/>
              </a:rPr>
              <a:t>&gt;</a:t>
            </a:r>
            <a:r>
              <a:rPr lang="it-IT" sz="1400" dirty="0">
                <a:solidFill>
                  <a:srgbClr val="D4D4D4"/>
                </a:solidFill>
                <a:latin typeface="Menlo" panose="020B0609030804020204" pitchFamily="49" charset="0"/>
              </a:rPr>
              <a:t>Powered by LM-43</a:t>
            </a:r>
            <a:r>
              <a:rPr lang="it-IT" sz="1400" dirty="0">
                <a:solidFill>
                  <a:srgbClr val="808080"/>
                </a:solidFill>
                <a:latin typeface="Menlo" panose="020B0609030804020204" pitchFamily="49" charset="0"/>
              </a:rPr>
              <a:t>&lt;/</a:t>
            </a:r>
            <a:r>
              <a:rPr lang="it-IT" sz="1400" dirty="0" err="1">
                <a:solidFill>
                  <a:srgbClr val="569CD6"/>
                </a:solidFill>
                <a:latin typeface="Menlo" panose="020B0609030804020204" pitchFamily="49" charset="0"/>
              </a:rPr>
              <a:t>p</a:t>
            </a:r>
            <a:r>
              <a:rPr lang="it-IT" sz="1400" dirty="0">
                <a:solidFill>
                  <a:srgbClr val="808080"/>
                </a:solidFill>
                <a:latin typeface="Menlo" panose="020B0609030804020204" pitchFamily="49" charset="0"/>
              </a:rPr>
              <a:t>&gt;</a:t>
            </a:r>
          </a:p>
          <a:p>
            <a:pPr marL="0" indent="0" defTabSz="360000">
              <a:lnSpc>
                <a:spcPct val="120000"/>
              </a:lnSpc>
              <a:spcBef>
                <a:spcPts val="0"/>
              </a:spcBef>
              <a:buFont typeface="Arial" panose="020B0604020202020204" pitchFamily="34" charset="0"/>
              <a:buNone/>
            </a:pPr>
            <a:r>
              <a:rPr lang="it-IT" sz="1400" dirty="0">
                <a:solidFill>
                  <a:srgbClr val="808080"/>
                </a:solidFill>
                <a:latin typeface="Menlo" panose="020B0609030804020204" pitchFamily="49" charset="0"/>
              </a:rPr>
              <a:t>	&lt;/</a:t>
            </a:r>
            <a:r>
              <a:rPr lang="it-IT" sz="1400" dirty="0">
                <a:solidFill>
                  <a:srgbClr val="569CD6"/>
                </a:solidFill>
                <a:latin typeface="Menlo" panose="020B0609030804020204" pitchFamily="49" charset="0"/>
              </a:rPr>
              <a:t>div</a:t>
            </a:r>
            <a:r>
              <a:rPr lang="it-IT" sz="1400" dirty="0">
                <a:solidFill>
                  <a:srgbClr val="808080"/>
                </a:solidFill>
                <a:latin typeface="Menlo" panose="020B0609030804020204" pitchFamily="49" charset="0"/>
              </a:rPr>
              <a:t>&gt;</a:t>
            </a:r>
            <a:endParaRPr lang="it-IT" sz="1400" dirty="0">
              <a:solidFill>
                <a:srgbClr val="D4D4D4"/>
              </a:solidFill>
              <a:latin typeface="Menlo" panose="020B0609030804020204" pitchFamily="49" charset="0"/>
            </a:endParaRPr>
          </a:p>
          <a:p>
            <a:pPr marL="0" indent="0" defTabSz="360000">
              <a:lnSpc>
                <a:spcPct val="120000"/>
              </a:lnSpc>
              <a:spcBef>
                <a:spcPts val="0"/>
              </a:spcBef>
              <a:buFont typeface="Arial" panose="020B0604020202020204" pitchFamily="34" charset="0"/>
              <a:buNone/>
            </a:pPr>
            <a:r>
              <a:rPr lang="it-IT" sz="1400" dirty="0">
                <a:solidFill>
                  <a:srgbClr val="808080"/>
                </a:solidFill>
                <a:latin typeface="Menlo" panose="020B0609030804020204" pitchFamily="49" charset="0"/>
              </a:rPr>
              <a:t>&lt;/</a:t>
            </a:r>
            <a:r>
              <a:rPr lang="it-IT" sz="1400" dirty="0">
                <a:solidFill>
                  <a:srgbClr val="569CD6"/>
                </a:solidFill>
                <a:latin typeface="Menlo" panose="020B0609030804020204" pitchFamily="49" charset="0"/>
              </a:rPr>
              <a:t>body</a:t>
            </a:r>
            <a:r>
              <a:rPr lang="it-IT" sz="1400" dirty="0">
                <a:solidFill>
                  <a:srgbClr val="808080"/>
                </a:solidFill>
                <a:latin typeface="Menlo" panose="020B0609030804020204" pitchFamily="49" charset="0"/>
              </a:rPr>
              <a:t>&gt;</a:t>
            </a:r>
            <a:endParaRPr lang="it-IT" sz="1400" dirty="0">
              <a:solidFill>
                <a:srgbClr val="D4D4D4"/>
              </a:solidFill>
              <a:latin typeface="Menlo" panose="020B0609030804020204" pitchFamily="49" charset="0"/>
            </a:endParaRPr>
          </a:p>
        </p:txBody>
      </p:sp>
      <p:sp>
        <p:nvSpPr>
          <p:cNvPr id="4" name="CasellaDiTesto 3">
            <a:extLst>
              <a:ext uri="{FF2B5EF4-FFF2-40B4-BE49-F238E27FC236}">
                <a16:creationId xmlns:a16="http://schemas.microsoft.com/office/drawing/2014/main" id="{AB428A56-E12D-2331-3C60-04F0698B6FAB}"/>
              </a:ext>
            </a:extLst>
          </p:cNvPr>
          <p:cNvSpPr txBox="1"/>
          <p:nvPr/>
        </p:nvSpPr>
        <p:spPr>
          <a:xfrm>
            <a:off x="6862043" y="1141466"/>
            <a:ext cx="4329082" cy="3170099"/>
          </a:xfrm>
          <a:prstGeom prst="rect">
            <a:avLst/>
          </a:prstGeom>
          <a:noFill/>
        </p:spPr>
        <p:txBody>
          <a:bodyPr wrap="square">
            <a:spAutoFit/>
          </a:bodyPr>
          <a:lstStyle/>
          <a:p>
            <a:pPr algn="just"/>
            <a:r>
              <a:rPr lang="it-IT" sz="2000" b="0" dirty="0">
                <a:solidFill>
                  <a:srgbClr val="D4D4D4"/>
                </a:solidFill>
                <a:effectLst/>
                <a:latin typeface="Menlo" panose="020B0609030804020204" pitchFamily="49" charset="0"/>
              </a:rPr>
              <a:t>Se volevano differenziare le parti strutturali del documento, i progettisti assegnavano un id (o una classe) all'elemento per evidenziarne la funzione, con una semantica che restava comunque nell'ambito delle scelte discrezionali.</a:t>
            </a:r>
            <a:endParaRPr lang="it-IT" sz="2000" dirty="0"/>
          </a:p>
        </p:txBody>
      </p:sp>
    </p:spTree>
    <p:extLst>
      <p:ext uri="{BB962C8B-B14F-4D97-AF65-F5344CB8AC3E}">
        <p14:creationId xmlns:p14="http://schemas.microsoft.com/office/powerpoint/2010/main" val="26298028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69A989B-645C-E6C2-2332-325744BD2AE2}"/>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8A1A576-D4BB-7629-D1B2-B922218A4D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mmagine 4" descr="Immagine che contiene testo, menu, bianco e nero, schermata&#10;&#10;Il contenuto generato dall'IA potrebbe non essere corretto.">
            <a:extLst>
              <a:ext uri="{FF2B5EF4-FFF2-40B4-BE49-F238E27FC236}">
                <a16:creationId xmlns:a16="http://schemas.microsoft.com/office/drawing/2014/main" id="{18E83593-582A-F313-7657-1C4CEE1640F2}"/>
              </a:ext>
            </a:extLst>
          </p:cNvPr>
          <p:cNvPicPr>
            <a:picLocks noChangeAspect="1"/>
          </p:cNvPicPr>
          <p:nvPr/>
        </p:nvPicPr>
        <p:blipFill>
          <a:blip r:embed="rId3">
            <a:extLst>
              <a:ext uri="{837473B0-CC2E-450A-ABE3-18F120FF3D39}">
                <a1611:picAttrSrcUrl xmlns:a1611="http://schemas.microsoft.com/office/drawing/2016/11/main" r:id="rId4"/>
              </a:ext>
            </a:extLst>
          </a:blip>
          <a:srcRect l="11720" t="9091" r="16453" b="-1"/>
          <a:stretch/>
        </p:blipFill>
        <p:spPr>
          <a:xfrm>
            <a:off x="3522468" y="10"/>
            <a:ext cx="8669532" cy="6857990"/>
          </a:xfrm>
          <a:prstGeom prst="rect">
            <a:avLst/>
          </a:prstGeom>
        </p:spPr>
      </p:pic>
      <p:sp>
        <p:nvSpPr>
          <p:cNvPr id="12" name="Rectangle 11">
            <a:extLst>
              <a:ext uri="{FF2B5EF4-FFF2-40B4-BE49-F238E27FC236}">
                <a16:creationId xmlns:a16="http://schemas.microsoft.com/office/drawing/2014/main" id="{3889BAC1-F9D1-5A65-5A30-22A22271CC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tx1"/>
              </a:gs>
              <a:gs pos="35000">
                <a:schemeClr val="tx1">
                  <a:alpha val="78000"/>
                </a:schemeClr>
              </a:gs>
              <a:gs pos="19000">
                <a:schemeClr val="tx1">
                  <a:alpha val="38000"/>
                </a:schemeClr>
              </a:gs>
              <a:gs pos="0">
                <a:schemeClr val="tx1">
                  <a:alpha val="0"/>
                </a:schemeClr>
              </a:gs>
              <a:gs pos="100000">
                <a:schemeClr val="tx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olo 1">
            <a:extLst>
              <a:ext uri="{FF2B5EF4-FFF2-40B4-BE49-F238E27FC236}">
                <a16:creationId xmlns:a16="http://schemas.microsoft.com/office/drawing/2014/main" id="{762A1981-5518-4512-FB5C-66B3F3BEFAAD}"/>
              </a:ext>
            </a:extLst>
          </p:cNvPr>
          <p:cNvSpPr>
            <a:spLocks noGrp="1"/>
          </p:cNvSpPr>
          <p:nvPr>
            <p:ph type="title"/>
          </p:nvPr>
        </p:nvSpPr>
        <p:spPr>
          <a:xfrm>
            <a:off x="371094" y="956548"/>
            <a:ext cx="3438144" cy="1442466"/>
          </a:xfrm>
        </p:spPr>
        <p:txBody>
          <a:bodyPr anchor="b">
            <a:normAutofit fontScale="90000"/>
          </a:bodyPr>
          <a:lstStyle/>
          <a:p>
            <a:r>
              <a:rPr lang="it-IT" sz="5400" dirty="0">
                <a:solidFill>
                  <a:schemeClr val="bg1"/>
                </a:solidFill>
                <a:latin typeface="Futura Medium" panose="020B0602020204020303" pitchFamily="34" charset="-79"/>
                <a:cs typeface="Futura Medium" panose="020B0602020204020303" pitchFamily="34" charset="-79"/>
              </a:rPr>
              <a:t>Semantic </a:t>
            </a:r>
            <a:r>
              <a:rPr lang="it-IT" sz="5400" dirty="0" err="1">
                <a:solidFill>
                  <a:schemeClr val="bg1"/>
                </a:solidFill>
                <a:latin typeface="Futura Medium" panose="020B0602020204020303" pitchFamily="34" charset="-79"/>
                <a:cs typeface="Futura Medium" panose="020B0602020204020303" pitchFamily="34" charset="-79"/>
              </a:rPr>
              <a:t>Elements</a:t>
            </a:r>
            <a:endParaRPr lang="it-IT" sz="5400" dirty="0">
              <a:solidFill>
                <a:schemeClr val="bg1"/>
              </a:solidFill>
              <a:latin typeface="Futura Medium" panose="020B0602020204020303" pitchFamily="34" charset="-79"/>
              <a:cs typeface="Futura Medium" panose="020B0602020204020303" pitchFamily="34" charset="-79"/>
            </a:endParaRPr>
          </a:p>
        </p:txBody>
      </p:sp>
      <p:sp>
        <p:nvSpPr>
          <p:cNvPr id="14" name="Rectangle 13">
            <a:extLst>
              <a:ext uri="{FF2B5EF4-FFF2-40B4-BE49-F238E27FC236}">
                <a16:creationId xmlns:a16="http://schemas.microsoft.com/office/drawing/2014/main" id="{7FF0A9DA-78BA-01DE-22F6-CF7B202ED2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6" name="Rectangle 15">
            <a:extLst>
              <a:ext uri="{FF2B5EF4-FFF2-40B4-BE49-F238E27FC236}">
                <a16:creationId xmlns:a16="http://schemas.microsoft.com/office/drawing/2014/main" id="{2CE3414B-9465-9B53-8440-E166697E4D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9144"/>
          </a:xfrm>
          <a:prstGeom prst="rect">
            <a:avLst/>
          </a:prstGeom>
          <a:solidFill>
            <a:schemeClr val="tx1"/>
          </a:solidFill>
          <a:ln w="31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Segnaposto contenuto 2">
            <a:extLst>
              <a:ext uri="{FF2B5EF4-FFF2-40B4-BE49-F238E27FC236}">
                <a16:creationId xmlns:a16="http://schemas.microsoft.com/office/drawing/2014/main" id="{F4DB2145-9CA4-B41D-17DA-01AB7E1B92A4}"/>
              </a:ext>
            </a:extLst>
          </p:cNvPr>
          <p:cNvSpPr>
            <a:spLocks noGrp="1"/>
          </p:cNvSpPr>
          <p:nvPr>
            <p:ph idx="1"/>
          </p:nvPr>
        </p:nvSpPr>
        <p:spPr>
          <a:xfrm>
            <a:off x="371093" y="2718054"/>
            <a:ext cx="4274549" cy="3207258"/>
          </a:xfrm>
        </p:spPr>
        <p:txBody>
          <a:bodyPr anchor="t">
            <a:normAutofit/>
          </a:bodyPr>
          <a:lstStyle/>
          <a:p>
            <a:pPr marL="0" indent="0">
              <a:buNone/>
            </a:pPr>
            <a:r>
              <a:rPr lang="it-IT" dirty="0">
                <a:solidFill>
                  <a:schemeClr val="bg1"/>
                </a:solidFill>
              </a:rPr>
              <a:t>Elementi strutturali, con un significato chiaro, per rappresentare la struttura dei marcatori</a:t>
            </a:r>
          </a:p>
        </p:txBody>
      </p:sp>
    </p:spTree>
    <p:extLst>
      <p:ext uri="{BB962C8B-B14F-4D97-AF65-F5344CB8AC3E}">
        <p14:creationId xmlns:p14="http://schemas.microsoft.com/office/powerpoint/2010/main" val="539775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D5CB183-5366-D25C-D378-9406FF039186}"/>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C0AF4120-103E-4CEA-3A5D-1127B6EC10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Immagine 4" descr="Immagine che contiene testo, menu, bianco e nero, schermata&#10;&#10;Il contenuto generato dall'IA potrebbe non essere corretto.">
            <a:extLst>
              <a:ext uri="{FF2B5EF4-FFF2-40B4-BE49-F238E27FC236}">
                <a16:creationId xmlns:a16="http://schemas.microsoft.com/office/drawing/2014/main" id="{5564F947-0494-1031-91D3-90B16FD25CC3}"/>
              </a:ext>
            </a:extLst>
          </p:cNvPr>
          <p:cNvPicPr>
            <a:picLocks noChangeAspect="1"/>
          </p:cNvPicPr>
          <p:nvPr/>
        </p:nvPicPr>
        <p:blipFill>
          <a:blip r:embed="rId3">
            <a:extLst>
              <a:ext uri="{837473B0-CC2E-450A-ABE3-18F120FF3D39}">
                <a1611:picAttrSrcUrl xmlns:a1611="http://schemas.microsoft.com/office/drawing/2016/11/main" r:id="rId4"/>
              </a:ext>
            </a:extLst>
          </a:blip>
          <a:srcRect l="11720" t="9091" r="16453" b="-1"/>
          <a:stretch/>
        </p:blipFill>
        <p:spPr>
          <a:xfrm>
            <a:off x="3522468" y="10"/>
            <a:ext cx="8669532" cy="6857990"/>
          </a:xfrm>
          <a:prstGeom prst="rect">
            <a:avLst/>
          </a:prstGeom>
        </p:spPr>
      </p:pic>
      <p:sp>
        <p:nvSpPr>
          <p:cNvPr id="12" name="Rectangle 11">
            <a:extLst>
              <a:ext uri="{FF2B5EF4-FFF2-40B4-BE49-F238E27FC236}">
                <a16:creationId xmlns:a16="http://schemas.microsoft.com/office/drawing/2014/main" id="{1B130EDB-AE3E-4B7A-0B4D-A2FB0C2D52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tx1"/>
              </a:gs>
              <a:gs pos="35000">
                <a:schemeClr val="tx1">
                  <a:alpha val="78000"/>
                </a:schemeClr>
              </a:gs>
              <a:gs pos="19000">
                <a:schemeClr val="tx1">
                  <a:alpha val="38000"/>
                </a:schemeClr>
              </a:gs>
              <a:gs pos="0">
                <a:schemeClr val="tx1">
                  <a:alpha val="0"/>
                </a:schemeClr>
              </a:gs>
              <a:gs pos="100000">
                <a:schemeClr val="tx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0A45C676-9105-43DC-79B2-0B2AFFB159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A2D008B5-81D3-852C-2F97-6F6ACFD329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9144"/>
          </a:xfrm>
          <a:prstGeom prst="rect">
            <a:avLst/>
          </a:prstGeom>
          <a:solidFill>
            <a:schemeClr val="tx1"/>
          </a:solidFill>
          <a:ln w="31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Segnaposto contenuto 2">
            <a:extLst>
              <a:ext uri="{FF2B5EF4-FFF2-40B4-BE49-F238E27FC236}">
                <a16:creationId xmlns:a16="http://schemas.microsoft.com/office/drawing/2014/main" id="{BFA91448-1807-5FD1-6026-85FBEC346803}"/>
              </a:ext>
            </a:extLst>
          </p:cNvPr>
          <p:cNvSpPr>
            <a:spLocks noGrp="1"/>
          </p:cNvSpPr>
          <p:nvPr>
            <p:ph idx="1"/>
          </p:nvPr>
        </p:nvSpPr>
        <p:spPr>
          <a:xfrm>
            <a:off x="371093" y="308225"/>
            <a:ext cx="6522866" cy="6453301"/>
          </a:xfrm>
        </p:spPr>
        <p:txBody>
          <a:bodyPr anchor="t">
            <a:normAutofit/>
          </a:bodyPr>
          <a:lstStyle/>
          <a:p>
            <a:pPr marL="0" indent="0">
              <a:buNone/>
            </a:pPr>
            <a:r>
              <a:rPr lang="it-IT" sz="3400" dirty="0" err="1">
                <a:solidFill>
                  <a:schemeClr val="bg1"/>
                </a:solidFill>
              </a:rPr>
              <a:t>Sectioning</a:t>
            </a:r>
            <a:r>
              <a:rPr lang="it-IT" sz="3400" dirty="0">
                <a:solidFill>
                  <a:schemeClr val="bg1"/>
                </a:solidFill>
              </a:rPr>
              <a:t> </a:t>
            </a:r>
            <a:r>
              <a:rPr lang="it-IT" sz="3400" dirty="0" err="1">
                <a:solidFill>
                  <a:schemeClr val="bg1"/>
                </a:solidFill>
              </a:rPr>
              <a:t>elements</a:t>
            </a:r>
            <a:endParaRPr lang="it-IT" sz="3400" dirty="0">
              <a:solidFill>
                <a:schemeClr val="bg1"/>
              </a:solidFill>
            </a:endParaRPr>
          </a:p>
          <a:p>
            <a:pPr marL="0" indent="0">
              <a:buNone/>
            </a:pPr>
            <a:endParaRPr lang="it-IT" sz="2400" dirty="0">
              <a:solidFill>
                <a:schemeClr val="bg1"/>
              </a:solidFill>
            </a:endParaRPr>
          </a:p>
        </p:txBody>
      </p:sp>
      <p:sp>
        <p:nvSpPr>
          <p:cNvPr id="7" name="CasellaDiTesto 6">
            <a:extLst>
              <a:ext uri="{FF2B5EF4-FFF2-40B4-BE49-F238E27FC236}">
                <a16:creationId xmlns:a16="http://schemas.microsoft.com/office/drawing/2014/main" id="{D96B647A-483D-0885-2DFB-3D76254094DB}"/>
              </a:ext>
            </a:extLst>
          </p:cNvPr>
          <p:cNvSpPr txBox="1"/>
          <p:nvPr/>
        </p:nvSpPr>
        <p:spPr>
          <a:xfrm>
            <a:off x="371093" y="1318885"/>
            <a:ext cx="6232839" cy="4801314"/>
          </a:xfrm>
          <a:prstGeom prst="rect">
            <a:avLst/>
          </a:prstGeom>
          <a:noFill/>
        </p:spPr>
        <p:txBody>
          <a:bodyPr wrap="square" rtlCol="0">
            <a:spAutoFit/>
          </a:bodyPr>
          <a:lstStyle/>
          <a:p>
            <a:pPr algn="just"/>
            <a:r>
              <a:rPr lang="it-IT" dirty="0">
                <a:solidFill>
                  <a:schemeClr val="bg1"/>
                </a:solidFill>
              </a:rPr>
              <a:t>I </a:t>
            </a:r>
            <a:r>
              <a:rPr lang="it-IT" i="1" dirty="0" err="1">
                <a:solidFill>
                  <a:schemeClr val="bg1"/>
                </a:solidFill>
              </a:rPr>
              <a:t>sectioning</a:t>
            </a:r>
            <a:r>
              <a:rPr lang="it-IT" i="1" dirty="0">
                <a:solidFill>
                  <a:schemeClr val="bg1"/>
                </a:solidFill>
              </a:rPr>
              <a:t> </a:t>
            </a:r>
            <a:r>
              <a:rPr lang="it-IT" i="1" dirty="0" err="1">
                <a:solidFill>
                  <a:schemeClr val="bg1"/>
                </a:solidFill>
              </a:rPr>
              <a:t>element</a:t>
            </a:r>
            <a:r>
              <a:rPr lang="it-IT" dirty="0">
                <a:solidFill>
                  <a:schemeClr val="bg1"/>
                </a:solidFill>
              </a:rPr>
              <a:t> definiscono sottosezioni del documento, ognuna delle quali può a sua volta contenere altre sottosezioni, e i rapporti gerarchici che si stabiliscono per la generazione del sommario diventano dipendenti non dalla gerarchia assoluta dei titoli, bensì dal contesto di annidamento e parentela delle sezioni, opportunamente titolate e per le quali l'elemento body costituisce il primo elemento radice (</a:t>
            </a:r>
            <a:r>
              <a:rPr lang="it-IT" dirty="0" err="1">
                <a:solidFill>
                  <a:schemeClr val="bg1"/>
                </a:solidFill>
              </a:rPr>
              <a:t>sectioning</a:t>
            </a:r>
            <a:r>
              <a:rPr lang="it-IT" dirty="0">
                <a:solidFill>
                  <a:schemeClr val="bg1"/>
                </a:solidFill>
              </a:rPr>
              <a:t> root). </a:t>
            </a:r>
          </a:p>
          <a:p>
            <a:pPr algn="just"/>
            <a:endParaRPr lang="it-IT" dirty="0">
              <a:solidFill>
                <a:schemeClr val="bg1"/>
              </a:solidFill>
            </a:endParaRPr>
          </a:p>
          <a:p>
            <a:pPr algn="just"/>
            <a:r>
              <a:rPr lang="it-IT" dirty="0">
                <a:solidFill>
                  <a:schemeClr val="bg1"/>
                </a:solidFill>
              </a:rPr>
              <a:t>In questo modo, ogni sezione all'interno del documento è potenzialmente indipendente e potenzialmente </a:t>
            </a:r>
            <a:r>
              <a:rPr lang="it-IT" dirty="0" err="1">
                <a:solidFill>
                  <a:schemeClr val="bg1"/>
                </a:solidFill>
              </a:rPr>
              <a:t>ridistribuibile</a:t>
            </a:r>
            <a:r>
              <a:rPr lang="it-IT" dirty="0">
                <a:solidFill>
                  <a:schemeClr val="bg1"/>
                </a:solidFill>
              </a:rPr>
              <a:t> all'interno di qualsiasi altro documento HTML senza perdere la sua gerarchia interna e allo stesso tempo libera di inserirsi in un nuovo contesto di ordinamento (in linea con quanto le applicazioni del Web 2.0 richiedono in merito alla fluidità dei contenuti della Rete, che possono viaggiare da un sito a un altro, da un dispositivo a un altro, attraversando come oggetti transmediali tutte le piattaforme possibili).</a:t>
            </a:r>
          </a:p>
        </p:txBody>
      </p:sp>
    </p:spTree>
    <p:extLst>
      <p:ext uri="{BB962C8B-B14F-4D97-AF65-F5344CB8AC3E}">
        <p14:creationId xmlns:p14="http://schemas.microsoft.com/office/powerpoint/2010/main" val="34893071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F7AAB47-4D93-EFDE-34F6-5F523C60D770}"/>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7FB5560-E0C7-68DB-4E47-61A53666F4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mmagine 4" descr="Immagine che contiene testo, menu, bianco e nero, schermata&#10;&#10;Il contenuto generato dall'IA potrebbe non essere corretto.">
            <a:extLst>
              <a:ext uri="{FF2B5EF4-FFF2-40B4-BE49-F238E27FC236}">
                <a16:creationId xmlns:a16="http://schemas.microsoft.com/office/drawing/2014/main" id="{6BFF8887-8652-6468-0A5C-01648BCE0A25}"/>
              </a:ext>
            </a:extLst>
          </p:cNvPr>
          <p:cNvPicPr>
            <a:picLocks noChangeAspect="1"/>
          </p:cNvPicPr>
          <p:nvPr/>
        </p:nvPicPr>
        <p:blipFill>
          <a:blip r:embed="rId3">
            <a:extLst>
              <a:ext uri="{837473B0-CC2E-450A-ABE3-18F120FF3D39}">
                <a1611:picAttrSrcUrl xmlns:a1611="http://schemas.microsoft.com/office/drawing/2016/11/main" r:id="rId4"/>
              </a:ext>
            </a:extLst>
          </a:blip>
          <a:srcRect l="11720" t="9091" r="16453" b="-1"/>
          <a:stretch/>
        </p:blipFill>
        <p:spPr>
          <a:xfrm>
            <a:off x="3522468" y="10"/>
            <a:ext cx="8669532" cy="6857990"/>
          </a:xfrm>
          <a:prstGeom prst="rect">
            <a:avLst/>
          </a:prstGeom>
        </p:spPr>
      </p:pic>
      <p:sp>
        <p:nvSpPr>
          <p:cNvPr id="12" name="Rectangle 11">
            <a:extLst>
              <a:ext uri="{FF2B5EF4-FFF2-40B4-BE49-F238E27FC236}">
                <a16:creationId xmlns:a16="http://schemas.microsoft.com/office/drawing/2014/main" id="{E8A71711-AFDC-6509-C374-C763152FE9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tx1"/>
              </a:gs>
              <a:gs pos="35000">
                <a:schemeClr val="tx1">
                  <a:alpha val="78000"/>
                </a:schemeClr>
              </a:gs>
              <a:gs pos="19000">
                <a:schemeClr val="tx1">
                  <a:alpha val="38000"/>
                </a:schemeClr>
              </a:gs>
              <a:gs pos="0">
                <a:schemeClr val="tx1">
                  <a:alpha val="0"/>
                </a:schemeClr>
              </a:gs>
              <a:gs pos="100000">
                <a:schemeClr val="tx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olo 1">
            <a:extLst>
              <a:ext uri="{FF2B5EF4-FFF2-40B4-BE49-F238E27FC236}">
                <a16:creationId xmlns:a16="http://schemas.microsoft.com/office/drawing/2014/main" id="{7B2B4B8C-69FF-0FE0-3D83-70937503F8BC}"/>
              </a:ext>
            </a:extLst>
          </p:cNvPr>
          <p:cNvSpPr>
            <a:spLocks noGrp="1"/>
          </p:cNvSpPr>
          <p:nvPr>
            <p:ph type="title"/>
          </p:nvPr>
        </p:nvSpPr>
        <p:spPr>
          <a:xfrm>
            <a:off x="371093" y="1699449"/>
            <a:ext cx="3438144" cy="828546"/>
          </a:xfrm>
        </p:spPr>
        <p:txBody>
          <a:bodyPr anchor="b">
            <a:normAutofit/>
          </a:bodyPr>
          <a:lstStyle/>
          <a:p>
            <a:r>
              <a:rPr lang="it-IT" sz="4000" dirty="0">
                <a:solidFill>
                  <a:schemeClr val="bg1"/>
                </a:solidFill>
                <a:latin typeface="Futura Medium" panose="020B0602020204020303" pitchFamily="34" charset="-79"/>
                <a:cs typeface="Futura Medium" panose="020B0602020204020303" pitchFamily="34" charset="-79"/>
              </a:rPr>
              <a:t>&lt;</a:t>
            </a:r>
            <a:r>
              <a:rPr lang="it-IT" sz="4000" dirty="0" err="1">
                <a:solidFill>
                  <a:schemeClr val="bg1"/>
                </a:solidFill>
                <a:latin typeface="Futura Medium" panose="020B0602020204020303" pitchFamily="34" charset="-79"/>
                <a:cs typeface="Futura Medium" panose="020B0602020204020303" pitchFamily="34" charset="-79"/>
              </a:rPr>
              <a:t>header</a:t>
            </a:r>
            <a:r>
              <a:rPr lang="it-IT" sz="4000" dirty="0">
                <a:solidFill>
                  <a:schemeClr val="bg1"/>
                </a:solidFill>
                <a:latin typeface="Futura Medium" panose="020B0602020204020303" pitchFamily="34" charset="-79"/>
                <a:cs typeface="Futura Medium" panose="020B0602020204020303" pitchFamily="34" charset="-79"/>
              </a:rPr>
              <a:t>&gt;</a:t>
            </a:r>
          </a:p>
        </p:txBody>
      </p:sp>
      <p:sp>
        <p:nvSpPr>
          <p:cNvPr id="14" name="Rectangle 13">
            <a:extLst>
              <a:ext uri="{FF2B5EF4-FFF2-40B4-BE49-F238E27FC236}">
                <a16:creationId xmlns:a16="http://schemas.microsoft.com/office/drawing/2014/main" id="{A1E7677A-E683-DB1A-EADB-326818B433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6" name="Rectangle 15">
            <a:extLst>
              <a:ext uri="{FF2B5EF4-FFF2-40B4-BE49-F238E27FC236}">
                <a16:creationId xmlns:a16="http://schemas.microsoft.com/office/drawing/2014/main" id="{42C4D87E-892F-CC95-8FC6-4A0B1637B8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9144"/>
          </a:xfrm>
          <a:prstGeom prst="rect">
            <a:avLst/>
          </a:prstGeom>
          <a:solidFill>
            <a:schemeClr val="tx1"/>
          </a:solidFill>
          <a:ln w="31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Segnaposto contenuto 2">
            <a:extLst>
              <a:ext uri="{FF2B5EF4-FFF2-40B4-BE49-F238E27FC236}">
                <a16:creationId xmlns:a16="http://schemas.microsoft.com/office/drawing/2014/main" id="{1C4820FC-05E1-8B1B-C11E-5B7EA9F386C5}"/>
              </a:ext>
            </a:extLst>
          </p:cNvPr>
          <p:cNvSpPr>
            <a:spLocks noGrp="1"/>
          </p:cNvSpPr>
          <p:nvPr>
            <p:ph idx="1"/>
          </p:nvPr>
        </p:nvSpPr>
        <p:spPr>
          <a:xfrm>
            <a:off x="371093" y="2718054"/>
            <a:ext cx="5724907" cy="3207258"/>
          </a:xfrm>
        </p:spPr>
        <p:txBody>
          <a:bodyPr anchor="t">
            <a:normAutofit fontScale="85000" lnSpcReduction="20000"/>
          </a:bodyPr>
          <a:lstStyle/>
          <a:p>
            <a:pPr marL="0" indent="0">
              <a:buNone/>
            </a:pPr>
            <a:r>
              <a:rPr lang="it-IT" dirty="0">
                <a:solidFill>
                  <a:schemeClr val="bg1"/>
                </a:solidFill>
              </a:rPr>
              <a:t>Rappresenta informazioni introduttive o di supporto alla navigazione</a:t>
            </a:r>
          </a:p>
          <a:p>
            <a:pPr marL="0" indent="0">
              <a:buNone/>
            </a:pPr>
            <a:endParaRPr lang="it-IT" dirty="0">
              <a:solidFill>
                <a:schemeClr val="bg1"/>
              </a:solidFill>
            </a:endParaRPr>
          </a:p>
          <a:p>
            <a:pPr marL="0" indent="0" algn="just">
              <a:buNone/>
            </a:pPr>
            <a:r>
              <a:rPr lang="it-IT" dirty="0">
                <a:solidFill>
                  <a:schemeClr val="bg1"/>
                </a:solidFill>
              </a:rPr>
              <a:t>«La testata di un sito web, con il nome identificativo del giornale (o del blog o dell'istituzione o dell'azienda o del negozio di e-commerce) che richiama tutti i contenuti sottostanti alla propria discendenza visuale, è ovviamente la struttura informativa introduttiva per eccellenza» (Sordi 2013: 37)</a:t>
            </a:r>
          </a:p>
        </p:txBody>
      </p:sp>
      <p:sp>
        <p:nvSpPr>
          <p:cNvPr id="6" name="CasellaDiTesto 5">
            <a:extLst>
              <a:ext uri="{FF2B5EF4-FFF2-40B4-BE49-F238E27FC236}">
                <a16:creationId xmlns:a16="http://schemas.microsoft.com/office/drawing/2014/main" id="{9223997F-0B9A-F4BD-8AFE-80B38C49A683}"/>
              </a:ext>
            </a:extLst>
          </p:cNvPr>
          <p:cNvSpPr txBox="1"/>
          <p:nvPr/>
        </p:nvSpPr>
        <p:spPr>
          <a:xfrm>
            <a:off x="371093" y="347913"/>
            <a:ext cx="2605733" cy="584775"/>
          </a:xfrm>
          <a:prstGeom prst="rect">
            <a:avLst/>
          </a:prstGeom>
          <a:noFill/>
        </p:spPr>
        <p:txBody>
          <a:bodyPr wrap="square" rtlCol="0">
            <a:spAutoFit/>
          </a:bodyPr>
          <a:lstStyle/>
          <a:p>
            <a:r>
              <a:rPr lang="it-IT" sz="3200" dirty="0">
                <a:solidFill>
                  <a:schemeClr val="bg1"/>
                </a:solidFill>
                <a:latin typeface="Futura Medium" panose="020B0602020204020303" pitchFamily="34" charset="-79"/>
                <a:cs typeface="Futura Medium" panose="020B0602020204020303" pitchFamily="34" charset="-79"/>
              </a:rPr>
              <a:t>Testata</a:t>
            </a:r>
            <a:endParaRPr lang="it-IT" sz="3200" dirty="0"/>
          </a:p>
        </p:txBody>
      </p:sp>
    </p:spTree>
    <p:extLst>
      <p:ext uri="{BB962C8B-B14F-4D97-AF65-F5344CB8AC3E}">
        <p14:creationId xmlns:p14="http://schemas.microsoft.com/office/powerpoint/2010/main" val="33965024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64C32A9-3A83-14AF-286A-26286612CA80}"/>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6866B378-F94C-A8E9-2CB4-6929AC6BE9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mmagine 4" descr="Immagine che contiene testo, menu, bianco e nero, schermata&#10;&#10;Il contenuto generato dall'IA potrebbe non essere corretto.">
            <a:extLst>
              <a:ext uri="{FF2B5EF4-FFF2-40B4-BE49-F238E27FC236}">
                <a16:creationId xmlns:a16="http://schemas.microsoft.com/office/drawing/2014/main" id="{E549B3CB-527D-1080-9AAE-3814759D8384}"/>
              </a:ext>
            </a:extLst>
          </p:cNvPr>
          <p:cNvPicPr>
            <a:picLocks noChangeAspect="1"/>
          </p:cNvPicPr>
          <p:nvPr/>
        </p:nvPicPr>
        <p:blipFill>
          <a:blip r:embed="rId3">
            <a:extLst>
              <a:ext uri="{837473B0-CC2E-450A-ABE3-18F120FF3D39}">
                <a1611:picAttrSrcUrl xmlns:a1611="http://schemas.microsoft.com/office/drawing/2016/11/main" r:id="rId4"/>
              </a:ext>
            </a:extLst>
          </a:blip>
          <a:srcRect l="11720" t="9091" r="16453" b="-1"/>
          <a:stretch/>
        </p:blipFill>
        <p:spPr>
          <a:xfrm>
            <a:off x="3522468" y="10"/>
            <a:ext cx="8669532" cy="6857990"/>
          </a:xfrm>
          <a:prstGeom prst="rect">
            <a:avLst/>
          </a:prstGeom>
        </p:spPr>
      </p:pic>
      <p:sp>
        <p:nvSpPr>
          <p:cNvPr id="12" name="Rectangle 11">
            <a:extLst>
              <a:ext uri="{FF2B5EF4-FFF2-40B4-BE49-F238E27FC236}">
                <a16:creationId xmlns:a16="http://schemas.microsoft.com/office/drawing/2014/main" id="{6F1B1EB2-5CE3-65BE-7639-6EBF2E6249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tx1"/>
              </a:gs>
              <a:gs pos="35000">
                <a:schemeClr val="tx1">
                  <a:alpha val="78000"/>
                </a:schemeClr>
              </a:gs>
              <a:gs pos="19000">
                <a:schemeClr val="tx1">
                  <a:alpha val="38000"/>
                </a:schemeClr>
              </a:gs>
              <a:gs pos="0">
                <a:schemeClr val="tx1">
                  <a:alpha val="0"/>
                </a:schemeClr>
              </a:gs>
              <a:gs pos="100000">
                <a:schemeClr val="tx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olo 1">
            <a:extLst>
              <a:ext uri="{FF2B5EF4-FFF2-40B4-BE49-F238E27FC236}">
                <a16:creationId xmlns:a16="http://schemas.microsoft.com/office/drawing/2014/main" id="{377C1C63-EBDE-F7D5-0207-198C6392B70A}"/>
              </a:ext>
            </a:extLst>
          </p:cNvPr>
          <p:cNvSpPr>
            <a:spLocks noGrp="1"/>
          </p:cNvSpPr>
          <p:nvPr>
            <p:ph type="title"/>
          </p:nvPr>
        </p:nvSpPr>
        <p:spPr>
          <a:xfrm>
            <a:off x="371093" y="1699449"/>
            <a:ext cx="3438144" cy="828546"/>
          </a:xfrm>
        </p:spPr>
        <p:txBody>
          <a:bodyPr anchor="b">
            <a:normAutofit/>
          </a:bodyPr>
          <a:lstStyle/>
          <a:p>
            <a:r>
              <a:rPr lang="it-IT" sz="4000" dirty="0">
                <a:solidFill>
                  <a:schemeClr val="bg1"/>
                </a:solidFill>
                <a:latin typeface="Futura Medium" panose="020B0602020204020303" pitchFamily="34" charset="-79"/>
                <a:cs typeface="Futura Medium" panose="020B0602020204020303" pitchFamily="34" charset="-79"/>
              </a:rPr>
              <a:t>&lt;</a:t>
            </a:r>
            <a:r>
              <a:rPr lang="it-IT" sz="4000" dirty="0" err="1">
                <a:solidFill>
                  <a:schemeClr val="bg1"/>
                </a:solidFill>
                <a:latin typeface="Futura Medium" panose="020B0602020204020303" pitchFamily="34" charset="-79"/>
                <a:cs typeface="Futura Medium" panose="020B0602020204020303" pitchFamily="34" charset="-79"/>
              </a:rPr>
              <a:t>header</a:t>
            </a:r>
            <a:r>
              <a:rPr lang="it-IT" sz="4000" dirty="0">
                <a:solidFill>
                  <a:schemeClr val="bg1"/>
                </a:solidFill>
                <a:latin typeface="Futura Medium" panose="020B0602020204020303" pitchFamily="34" charset="-79"/>
                <a:cs typeface="Futura Medium" panose="020B0602020204020303" pitchFamily="34" charset="-79"/>
              </a:rPr>
              <a:t>&gt;</a:t>
            </a:r>
          </a:p>
        </p:txBody>
      </p:sp>
      <p:sp>
        <p:nvSpPr>
          <p:cNvPr id="14" name="Rectangle 13">
            <a:extLst>
              <a:ext uri="{FF2B5EF4-FFF2-40B4-BE49-F238E27FC236}">
                <a16:creationId xmlns:a16="http://schemas.microsoft.com/office/drawing/2014/main" id="{286AA1C2-F9D4-9AA9-E344-D6A9F126C7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6" name="Rectangle 15">
            <a:extLst>
              <a:ext uri="{FF2B5EF4-FFF2-40B4-BE49-F238E27FC236}">
                <a16:creationId xmlns:a16="http://schemas.microsoft.com/office/drawing/2014/main" id="{B3988B9F-46FE-200B-9A77-55ABB30D21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9144"/>
          </a:xfrm>
          <a:prstGeom prst="rect">
            <a:avLst/>
          </a:prstGeom>
          <a:solidFill>
            <a:schemeClr val="tx1"/>
          </a:solidFill>
          <a:ln w="31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Segnaposto contenuto 2">
            <a:extLst>
              <a:ext uri="{FF2B5EF4-FFF2-40B4-BE49-F238E27FC236}">
                <a16:creationId xmlns:a16="http://schemas.microsoft.com/office/drawing/2014/main" id="{FEC382D7-F4E2-222E-8B4D-8CB2E6410000}"/>
              </a:ext>
            </a:extLst>
          </p:cNvPr>
          <p:cNvSpPr>
            <a:spLocks noGrp="1"/>
          </p:cNvSpPr>
          <p:nvPr>
            <p:ph idx="1"/>
          </p:nvPr>
        </p:nvSpPr>
        <p:spPr>
          <a:xfrm>
            <a:off x="371093" y="2718054"/>
            <a:ext cx="5724907" cy="3872990"/>
          </a:xfrm>
        </p:spPr>
        <p:txBody>
          <a:bodyPr anchor="t">
            <a:normAutofit fontScale="92500" lnSpcReduction="10000"/>
          </a:bodyPr>
          <a:lstStyle/>
          <a:p>
            <a:pPr marL="0" indent="0">
              <a:buNone/>
            </a:pPr>
            <a:r>
              <a:rPr lang="it-IT" dirty="0">
                <a:solidFill>
                  <a:schemeClr val="bg1"/>
                </a:solidFill>
              </a:rPr>
              <a:t>Sordi (2013: 37):</a:t>
            </a:r>
          </a:p>
          <a:p>
            <a:pPr marL="0" indent="0">
              <a:buNone/>
            </a:pPr>
            <a:r>
              <a:rPr lang="it-IT" dirty="0">
                <a:solidFill>
                  <a:schemeClr val="bg1"/>
                </a:solidFill>
              </a:rPr>
              <a:t>marcare il titolo nell’&lt;</a:t>
            </a:r>
            <a:r>
              <a:rPr lang="it-IT" dirty="0" err="1">
                <a:solidFill>
                  <a:schemeClr val="bg1"/>
                </a:solidFill>
              </a:rPr>
              <a:t>header</a:t>
            </a:r>
            <a:r>
              <a:rPr lang="it-IT" dirty="0">
                <a:solidFill>
                  <a:schemeClr val="bg1"/>
                </a:solidFill>
              </a:rPr>
              <a:t>&gt; con &lt;h1&gt; è  «una scelta discrezionale condivisa comunque dalle buone pratiche di progettazione»</a:t>
            </a:r>
          </a:p>
          <a:p>
            <a:pPr marL="0" indent="0">
              <a:buNone/>
            </a:pPr>
            <a:endParaRPr lang="it-IT" dirty="0">
              <a:solidFill>
                <a:schemeClr val="bg1"/>
              </a:solidFill>
            </a:endParaRPr>
          </a:p>
          <a:p>
            <a:pPr marL="0" indent="0">
              <a:buNone/>
            </a:pPr>
            <a:r>
              <a:rPr lang="it-IT" dirty="0">
                <a:solidFill>
                  <a:schemeClr val="bg1"/>
                </a:solidFill>
              </a:rPr>
              <a:t>&lt;</a:t>
            </a:r>
            <a:r>
              <a:rPr lang="it-IT" dirty="0" err="1">
                <a:solidFill>
                  <a:srgbClr val="FFFF00"/>
                </a:solidFill>
              </a:rPr>
              <a:t>header</a:t>
            </a:r>
            <a:r>
              <a:rPr lang="it-IT" dirty="0">
                <a:solidFill>
                  <a:schemeClr val="bg1"/>
                </a:solidFill>
              </a:rPr>
              <a:t>&gt;</a:t>
            </a:r>
          </a:p>
          <a:p>
            <a:pPr marL="0" indent="0">
              <a:buNone/>
            </a:pPr>
            <a:r>
              <a:rPr lang="it-IT" dirty="0">
                <a:solidFill>
                  <a:schemeClr val="bg1"/>
                </a:solidFill>
              </a:rPr>
              <a:t>	&lt;</a:t>
            </a:r>
            <a:r>
              <a:rPr lang="it-IT" dirty="0">
                <a:solidFill>
                  <a:srgbClr val="FFFF00"/>
                </a:solidFill>
              </a:rPr>
              <a:t>h1</a:t>
            </a:r>
            <a:r>
              <a:rPr lang="it-IT" dirty="0">
                <a:solidFill>
                  <a:schemeClr val="bg1"/>
                </a:solidFill>
              </a:rPr>
              <a:t>&gt;LM-43 Homepage&lt;</a:t>
            </a:r>
            <a:r>
              <a:rPr lang="it-IT" dirty="0">
                <a:solidFill>
                  <a:srgbClr val="FFFF00"/>
                </a:solidFill>
              </a:rPr>
              <a:t>/h1</a:t>
            </a:r>
            <a:r>
              <a:rPr lang="it-IT" dirty="0">
                <a:solidFill>
                  <a:schemeClr val="bg1"/>
                </a:solidFill>
              </a:rPr>
              <a:t>&gt;</a:t>
            </a:r>
          </a:p>
          <a:p>
            <a:pPr marL="0" indent="0">
              <a:buNone/>
            </a:pPr>
            <a:r>
              <a:rPr lang="it-IT" dirty="0">
                <a:solidFill>
                  <a:schemeClr val="bg1"/>
                </a:solidFill>
              </a:rPr>
              <a:t>&lt;</a:t>
            </a:r>
            <a:r>
              <a:rPr lang="it-IT" dirty="0">
                <a:solidFill>
                  <a:srgbClr val="FFFF00"/>
                </a:solidFill>
              </a:rPr>
              <a:t>/</a:t>
            </a:r>
            <a:r>
              <a:rPr lang="it-IT" dirty="0" err="1">
                <a:solidFill>
                  <a:srgbClr val="FFFF00"/>
                </a:solidFill>
              </a:rPr>
              <a:t>header</a:t>
            </a:r>
            <a:r>
              <a:rPr lang="it-IT" dirty="0">
                <a:solidFill>
                  <a:schemeClr val="bg1"/>
                </a:solidFill>
              </a:rPr>
              <a:t>&gt;</a:t>
            </a:r>
          </a:p>
        </p:txBody>
      </p:sp>
      <p:sp>
        <p:nvSpPr>
          <p:cNvPr id="6" name="CasellaDiTesto 5">
            <a:extLst>
              <a:ext uri="{FF2B5EF4-FFF2-40B4-BE49-F238E27FC236}">
                <a16:creationId xmlns:a16="http://schemas.microsoft.com/office/drawing/2014/main" id="{4F8C431F-53B8-FD6B-7D86-3155BD13701D}"/>
              </a:ext>
            </a:extLst>
          </p:cNvPr>
          <p:cNvSpPr txBox="1"/>
          <p:nvPr/>
        </p:nvSpPr>
        <p:spPr>
          <a:xfrm>
            <a:off x="371093" y="347913"/>
            <a:ext cx="2605733" cy="584775"/>
          </a:xfrm>
          <a:prstGeom prst="rect">
            <a:avLst/>
          </a:prstGeom>
          <a:noFill/>
        </p:spPr>
        <p:txBody>
          <a:bodyPr wrap="square" rtlCol="0">
            <a:spAutoFit/>
          </a:bodyPr>
          <a:lstStyle/>
          <a:p>
            <a:r>
              <a:rPr lang="it-IT" sz="3200" dirty="0">
                <a:solidFill>
                  <a:schemeClr val="bg1"/>
                </a:solidFill>
                <a:latin typeface="Futura Medium" panose="020B0602020204020303" pitchFamily="34" charset="-79"/>
                <a:cs typeface="Futura Medium" panose="020B0602020204020303" pitchFamily="34" charset="-79"/>
              </a:rPr>
              <a:t>Testata</a:t>
            </a:r>
            <a:endParaRPr lang="it-IT" sz="3200" dirty="0"/>
          </a:p>
        </p:txBody>
      </p:sp>
    </p:spTree>
    <p:extLst>
      <p:ext uri="{BB962C8B-B14F-4D97-AF65-F5344CB8AC3E}">
        <p14:creationId xmlns:p14="http://schemas.microsoft.com/office/powerpoint/2010/main" val="13698360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E1E8E40F-CA82-88AA-D269-34CA793D79FB}"/>
              </a:ext>
            </a:extLst>
          </p:cNvPr>
          <p:cNvPicPr>
            <a:picLocks noChangeAspect="1"/>
          </p:cNvPicPr>
          <p:nvPr/>
        </p:nvPicPr>
        <p:blipFill>
          <a:blip r:embed="rId2"/>
          <a:srcRect l="3112" t="1029"/>
          <a:stretch/>
        </p:blipFill>
        <p:spPr>
          <a:xfrm>
            <a:off x="7579086" y="67506"/>
            <a:ext cx="4557681" cy="4130143"/>
          </a:xfrm>
          <a:prstGeom prst="rect">
            <a:avLst/>
          </a:prstGeom>
          <a:ln>
            <a:noFill/>
          </a:ln>
          <a:effectLst>
            <a:outerShdw blurRad="292100" dist="139700" dir="2700000" algn="tl" rotWithShape="0">
              <a:srgbClr val="333333">
                <a:alpha val="65000"/>
              </a:srgbClr>
            </a:outerShdw>
          </a:effectLst>
        </p:spPr>
      </p:pic>
      <p:pic>
        <p:nvPicPr>
          <p:cNvPr id="6" name="Immagine 5">
            <a:extLst>
              <a:ext uri="{FF2B5EF4-FFF2-40B4-BE49-F238E27FC236}">
                <a16:creationId xmlns:a16="http://schemas.microsoft.com/office/drawing/2014/main" id="{B66421E7-6358-4C14-3DB6-AD54756DE210}"/>
              </a:ext>
            </a:extLst>
          </p:cNvPr>
          <p:cNvPicPr>
            <a:picLocks noChangeAspect="1"/>
          </p:cNvPicPr>
          <p:nvPr/>
        </p:nvPicPr>
        <p:blipFill>
          <a:blip r:embed="rId3"/>
          <a:stretch>
            <a:fillRect/>
          </a:stretch>
        </p:blipFill>
        <p:spPr>
          <a:xfrm>
            <a:off x="144608" y="168765"/>
            <a:ext cx="7363510" cy="6689235"/>
          </a:xfrm>
          <a:prstGeom prst="rect">
            <a:avLst/>
          </a:prstGeom>
          <a:ln>
            <a:noFill/>
          </a:ln>
          <a:effectLst>
            <a:outerShdw blurRad="292100" dist="139700" dir="2700000" algn="tl" rotWithShape="0">
              <a:srgbClr val="333333">
                <a:alpha val="65000"/>
              </a:srgbClr>
            </a:outerShdw>
          </a:effectLst>
        </p:spPr>
      </p:pic>
      <p:sp>
        <p:nvSpPr>
          <p:cNvPr id="7" name="Rettangolo con angoli arrotondati 6">
            <a:extLst>
              <a:ext uri="{FF2B5EF4-FFF2-40B4-BE49-F238E27FC236}">
                <a16:creationId xmlns:a16="http://schemas.microsoft.com/office/drawing/2014/main" id="{4FB387D8-B816-3091-0A94-96503D7F04E7}"/>
              </a:ext>
            </a:extLst>
          </p:cNvPr>
          <p:cNvSpPr/>
          <p:nvPr/>
        </p:nvSpPr>
        <p:spPr>
          <a:xfrm>
            <a:off x="36820" y="67506"/>
            <a:ext cx="7579086" cy="1116918"/>
          </a:xfrm>
          <a:prstGeom prst="roundRect">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p>
        </p:txBody>
      </p:sp>
      <p:pic>
        <p:nvPicPr>
          <p:cNvPr id="8" name="Immagine 7">
            <a:extLst>
              <a:ext uri="{FF2B5EF4-FFF2-40B4-BE49-F238E27FC236}">
                <a16:creationId xmlns:a16="http://schemas.microsoft.com/office/drawing/2014/main" id="{03B35706-75A4-CBE4-C038-1884FB7F1335}"/>
              </a:ext>
            </a:extLst>
          </p:cNvPr>
          <p:cNvPicPr>
            <a:picLocks noChangeAspect="1"/>
          </p:cNvPicPr>
          <p:nvPr/>
        </p:nvPicPr>
        <p:blipFill>
          <a:blip r:embed="rId3"/>
          <a:srcRect b="86590"/>
          <a:stretch/>
        </p:blipFill>
        <p:spPr>
          <a:xfrm>
            <a:off x="7579086" y="4805203"/>
            <a:ext cx="4557681" cy="555210"/>
          </a:xfrm>
          <a:prstGeom prst="rect">
            <a:avLst/>
          </a:prstGeom>
          <a:ln>
            <a:noFill/>
          </a:ln>
          <a:effectLst>
            <a:outerShdw blurRad="292100" dist="139700" dir="2700000" algn="tl" rotWithShape="0">
              <a:srgbClr val="333333">
                <a:alpha val="65000"/>
              </a:srgbClr>
            </a:outerShdw>
          </a:effectLst>
        </p:spPr>
      </p:pic>
      <p:sp>
        <p:nvSpPr>
          <p:cNvPr id="9" name="Freccia giù 8">
            <a:extLst>
              <a:ext uri="{FF2B5EF4-FFF2-40B4-BE49-F238E27FC236}">
                <a16:creationId xmlns:a16="http://schemas.microsoft.com/office/drawing/2014/main" id="{6C7A0B14-C290-FC65-D33F-39D5AA7AE495}"/>
              </a:ext>
            </a:extLst>
          </p:cNvPr>
          <p:cNvSpPr/>
          <p:nvPr/>
        </p:nvSpPr>
        <p:spPr>
          <a:xfrm>
            <a:off x="9659501" y="4314250"/>
            <a:ext cx="552322" cy="386625"/>
          </a:xfrm>
          <a:prstGeom prst="downArrow">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p>
        </p:txBody>
      </p:sp>
    </p:spTree>
    <p:extLst>
      <p:ext uri="{BB962C8B-B14F-4D97-AF65-F5344CB8AC3E}">
        <p14:creationId xmlns:p14="http://schemas.microsoft.com/office/powerpoint/2010/main" val="10045174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DA126A8-A5FA-C644-709D-29485E0B1F8F}"/>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CA440131-231F-0D07-BCFE-470209DA8C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mmagine 4" descr="Immagine che contiene testo, menu, bianco e nero, schermata&#10;&#10;Il contenuto generato dall'IA potrebbe non essere corretto.">
            <a:extLst>
              <a:ext uri="{FF2B5EF4-FFF2-40B4-BE49-F238E27FC236}">
                <a16:creationId xmlns:a16="http://schemas.microsoft.com/office/drawing/2014/main" id="{9E57AC3E-23A0-D5DE-0B86-45E0D20AEDD6}"/>
              </a:ext>
            </a:extLst>
          </p:cNvPr>
          <p:cNvPicPr>
            <a:picLocks noChangeAspect="1"/>
          </p:cNvPicPr>
          <p:nvPr/>
        </p:nvPicPr>
        <p:blipFill>
          <a:blip r:embed="rId3">
            <a:extLst>
              <a:ext uri="{837473B0-CC2E-450A-ABE3-18F120FF3D39}">
                <a1611:picAttrSrcUrl xmlns:a1611="http://schemas.microsoft.com/office/drawing/2016/11/main" r:id="rId4"/>
              </a:ext>
            </a:extLst>
          </a:blip>
          <a:srcRect l="11720" t="9091" r="16453" b="-1"/>
          <a:stretch/>
        </p:blipFill>
        <p:spPr>
          <a:xfrm>
            <a:off x="3522468" y="10"/>
            <a:ext cx="8669532" cy="6857990"/>
          </a:xfrm>
          <a:prstGeom prst="rect">
            <a:avLst/>
          </a:prstGeom>
        </p:spPr>
      </p:pic>
      <p:sp>
        <p:nvSpPr>
          <p:cNvPr id="12" name="Rectangle 11">
            <a:extLst>
              <a:ext uri="{FF2B5EF4-FFF2-40B4-BE49-F238E27FC236}">
                <a16:creationId xmlns:a16="http://schemas.microsoft.com/office/drawing/2014/main" id="{0A494E37-93E3-274C-CC0E-59A05EDADD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tx1"/>
              </a:gs>
              <a:gs pos="35000">
                <a:schemeClr val="tx1">
                  <a:alpha val="78000"/>
                </a:schemeClr>
              </a:gs>
              <a:gs pos="19000">
                <a:schemeClr val="tx1">
                  <a:alpha val="38000"/>
                </a:schemeClr>
              </a:gs>
              <a:gs pos="0">
                <a:schemeClr val="tx1">
                  <a:alpha val="0"/>
                </a:schemeClr>
              </a:gs>
              <a:gs pos="100000">
                <a:schemeClr val="tx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olo 1">
            <a:extLst>
              <a:ext uri="{FF2B5EF4-FFF2-40B4-BE49-F238E27FC236}">
                <a16:creationId xmlns:a16="http://schemas.microsoft.com/office/drawing/2014/main" id="{10C942BE-9680-E30F-BA4B-3BFBDE5D50B0}"/>
              </a:ext>
            </a:extLst>
          </p:cNvPr>
          <p:cNvSpPr>
            <a:spLocks noGrp="1"/>
          </p:cNvSpPr>
          <p:nvPr>
            <p:ph type="title"/>
          </p:nvPr>
        </p:nvSpPr>
        <p:spPr>
          <a:xfrm>
            <a:off x="371093" y="1699449"/>
            <a:ext cx="3438144" cy="828546"/>
          </a:xfrm>
        </p:spPr>
        <p:txBody>
          <a:bodyPr anchor="b">
            <a:normAutofit/>
          </a:bodyPr>
          <a:lstStyle/>
          <a:p>
            <a:r>
              <a:rPr lang="it-IT" sz="4000" dirty="0">
                <a:solidFill>
                  <a:schemeClr val="bg1"/>
                </a:solidFill>
                <a:latin typeface="Futura Medium" panose="020B0602020204020303" pitchFamily="34" charset="-79"/>
                <a:cs typeface="Futura Medium" panose="020B0602020204020303" pitchFamily="34" charset="-79"/>
              </a:rPr>
              <a:t>&lt;</a:t>
            </a:r>
            <a:r>
              <a:rPr lang="it-IT" sz="4000" dirty="0" err="1">
                <a:solidFill>
                  <a:schemeClr val="bg1"/>
                </a:solidFill>
                <a:latin typeface="Futura Medium" panose="020B0602020204020303" pitchFamily="34" charset="-79"/>
                <a:cs typeface="Futura Medium" panose="020B0602020204020303" pitchFamily="34" charset="-79"/>
              </a:rPr>
              <a:t>header</a:t>
            </a:r>
            <a:r>
              <a:rPr lang="it-IT" sz="4000" dirty="0">
                <a:solidFill>
                  <a:schemeClr val="bg1"/>
                </a:solidFill>
                <a:latin typeface="Futura Medium" panose="020B0602020204020303" pitchFamily="34" charset="-79"/>
                <a:cs typeface="Futura Medium" panose="020B0602020204020303" pitchFamily="34" charset="-79"/>
              </a:rPr>
              <a:t>&gt;</a:t>
            </a:r>
          </a:p>
        </p:txBody>
      </p:sp>
      <p:sp>
        <p:nvSpPr>
          <p:cNvPr id="14" name="Rectangle 13">
            <a:extLst>
              <a:ext uri="{FF2B5EF4-FFF2-40B4-BE49-F238E27FC236}">
                <a16:creationId xmlns:a16="http://schemas.microsoft.com/office/drawing/2014/main" id="{4AB348C4-23AE-F312-5489-1A0D105E84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6" name="Rectangle 15">
            <a:extLst>
              <a:ext uri="{FF2B5EF4-FFF2-40B4-BE49-F238E27FC236}">
                <a16:creationId xmlns:a16="http://schemas.microsoft.com/office/drawing/2014/main" id="{3106DEE6-4C43-94C8-8E51-454E990FFA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9144"/>
          </a:xfrm>
          <a:prstGeom prst="rect">
            <a:avLst/>
          </a:prstGeom>
          <a:solidFill>
            <a:schemeClr val="tx1"/>
          </a:solidFill>
          <a:ln w="31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Segnaposto contenuto 2">
            <a:extLst>
              <a:ext uri="{FF2B5EF4-FFF2-40B4-BE49-F238E27FC236}">
                <a16:creationId xmlns:a16="http://schemas.microsoft.com/office/drawing/2014/main" id="{226A3E41-9D23-0C0B-3AB9-02991C7811DF}"/>
              </a:ext>
            </a:extLst>
          </p:cNvPr>
          <p:cNvSpPr>
            <a:spLocks noGrp="1"/>
          </p:cNvSpPr>
          <p:nvPr>
            <p:ph idx="1"/>
          </p:nvPr>
        </p:nvSpPr>
        <p:spPr>
          <a:xfrm>
            <a:off x="371093" y="2718054"/>
            <a:ext cx="5724907" cy="3207258"/>
          </a:xfrm>
        </p:spPr>
        <p:txBody>
          <a:bodyPr anchor="t">
            <a:normAutofit fontScale="85000" lnSpcReduction="20000"/>
          </a:bodyPr>
          <a:lstStyle/>
          <a:p>
            <a:pPr marL="0" indent="0">
              <a:buNone/>
            </a:pPr>
            <a:r>
              <a:rPr lang="it-IT" dirty="0">
                <a:solidFill>
                  <a:schemeClr val="bg1"/>
                </a:solidFill>
              </a:rPr>
              <a:t>Rappresenta informazioni introduttive o di supporto alla navigazione</a:t>
            </a:r>
          </a:p>
          <a:p>
            <a:pPr marL="0" indent="0">
              <a:buNone/>
            </a:pPr>
            <a:endParaRPr lang="it-IT" dirty="0">
              <a:solidFill>
                <a:schemeClr val="bg1"/>
              </a:solidFill>
            </a:endParaRPr>
          </a:p>
          <a:p>
            <a:pPr marL="0" indent="0" algn="just">
              <a:buNone/>
            </a:pPr>
            <a:r>
              <a:rPr lang="it-IT" dirty="0">
                <a:solidFill>
                  <a:schemeClr val="bg1"/>
                </a:solidFill>
              </a:rPr>
              <a:t>«La testata di un sito web, con il nome identificativo del giornale (o del blog o dell'istituzione o dell'azienda o del negozio di e-commerce) che richiama tutti i contenuti sottostanti alla propria discendenza visuale, è ovviamente la struttura informativa introduttiva per eccellenza» (Sordi 2013: 37)</a:t>
            </a:r>
          </a:p>
        </p:txBody>
      </p:sp>
      <p:sp>
        <p:nvSpPr>
          <p:cNvPr id="6" name="CasellaDiTesto 5">
            <a:extLst>
              <a:ext uri="{FF2B5EF4-FFF2-40B4-BE49-F238E27FC236}">
                <a16:creationId xmlns:a16="http://schemas.microsoft.com/office/drawing/2014/main" id="{AFCC37D0-E6F1-8881-4678-0E60E2891926}"/>
              </a:ext>
            </a:extLst>
          </p:cNvPr>
          <p:cNvSpPr txBox="1"/>
          <p:nvPr/>
        </p:nvSpPr>
        <p:spPr>
          <a:xfrm>
            <a:off x="371093" y="347913"/>
            <a:ext cx="2605733" cy="584775"/>
          </a:xfrm>
          <a:prstGeom prst="rect">
            <a:avLst/>
          </a:prstGeom>
          <a:noFill/>
        </p:spPr>
        <p:txBody>
          <a:bodyPr wrap="square" rtlCol="0">
            <a:spAutoFit/>
          </a:bodyPr>
          <a:lstStyle/>
          <a:p>
            <a:r>
              <a:rPr lang="it-IT" sz="3200" dirty="0">
                <a:solidFill>
                  <a:schemeClr val="bg1"/>
                </a:solidFill>
                <a:latin typeface="Futura Medium" panose="020B0602020204020303" pitchFamily="34" charset="-79"/>
                <a:cs typeface="Futura Medium" panose="020B0602020204020303" pitchFamily="34" charset="-79"/>
              </a:rPr>
              <a:t>Testata</a:t>
            </a:r>
            <a:endParaRPr lang="it-IT" sz="3200" dirty="0"/>
          </a:p>
        </p:txBody>
      </p:sp>
    </p:spTree>
    <p:extLst>
      <p:ext uri="{BB962C8B-B14F-4D97-AF65-F5344CB8AC3E}">
        <p14:creationId xmlns:p14="http://schemas.microsoft.com/office/powerpoint/2010/main" val="233358796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28FC5CA-E1AB-5FF8-42E8-CA2B6ABFAB3E}"/>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6B53FAD-9770-425D-C679-7E4FAABBE7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mmagine 4" descr="Immagine che contiene testo, menu, bianco e nero, schermata&#10;&#10;Il contenuto generato dall'IA potrebbe non essere corretto.">
            <a:extLst>
              <a:ext uri="{FF2B5EF4-FFF2-40B4-BE49-F238E27FC236}">
                <a16:creationId xmlns:a16="http://schemas.microsoft.com/office/drawing/2014/main" id="{7EF11B3D-2598-5EF6-8587-D7B506C89BD1}"/>
              </a:ext>
            </a:extLst>
          </p:cNvPr>
          <p:cNvPicPr>
            <a:picLocks noChangeAspect="1"/>
          </p:cNvPicPr>
          <p:nvPr/>
        </p:nvPicPr>
        <p:blipFill>
          <a:blip r:embed="rId3">
            <a:extLst>
              <a:ext uri="{837473B0-CC2E-450A-ABE3-18F120FF3D39}">
                <a1611:picAttrSrcUrl xmlns:a1611="http://schemas.microsoft.com/office/drawing/2016/11/main" r:id="rId4"/>
              </a:ext>
            </a:extLst>
          </a:blip>
          <a:srcRect l="11720" t="9091" r="16453" b="-1"/>
          <a:stretch/>
        </p:blipFill>
        <p:spPr>
          <a:xfrm>
            <a:off x="3522468" y="10"/>
            <a:ext cx="8669532" cy="6857990"/>
          </a:xfrm>
          <a:prstGeom prst="rect">
            <a:avLst/>
          </a:prstGeom>
        </p:spPr>
      </p:pic>
      <p:sp>
        <p:nvSpPr>
          <p:cNvPr id="12" name="Rectangle 11">
            <a:extLst>
              <a:ext uri="{FF2B5EF4-FFF2-40B4-BE49-F238E27FC236}">
                <a16:creationId xmlns:a16="http://schemas.microsoft.com/office/drawing/2014/main" id="{F39F281F-0C0A-967E-4F3C-DC126BF263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tx1"/>
              </a:gs>
              <a:gs pos="35000">
                <a:schemeClr val="tx1">
                  <a:alpha val="78000"/>
                </a:schemeClr>
              </a:gs>
              <a:gs pos="19000">
                <a:schemeClr val="tx1">
                  <a:alpha val="38000"/>
                </a:schemeClr>
              </a:gs>
              <a:gs pos="0">
                <a:schemeClr val="tx1">
                  <a:alpha val="0"/>
                </a:schemeClr>
              </a:gs>
              <a:gs pos="100000">
                <a:schemeClr val="tx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olo 1">
            <a:extLst>
              <a:ext uri="{FF2B5EF4-FFF2-40B4-BE49-F238E27FC236}">
                <a16:creationId xmlns:a16="http://schemas.microsoft.com/office/drawing/2014/main" id="{9A78A84A-E662-FBC4-B03C-239770975E19}"/>
              </a:ext>
            </a:extLst>
          </p:cNvPr>
          <p:cNvSpPr>
            <a:spLocks noGrp="1"/>
          </p:cNvSpPr>
          <p:nvPr>
            <p:ph type="title"/>
          </p:nvPr>
        </p:nvSpPr>
        <p:spPr>
          <a:xfrm>
            <a:off x="291084" y="714251"/>
            <a:ext cx="3438144" cy="828546"/>
          </a:xfrm>
        </p:spPr>
        <p:txBody>
          <a:bodyPr anchor="b">
            <a:normAutofit/>
          </a:bodyPr>
          <a:lstStyle/>
          <a:p>
            <a:r>
              <a:rPr lang="it-IT" sz="4000" dirty="0">
                <a:solidFill>
                  <a:schemeClr val="bg1"/>
                </a:solidFill>
                <a:latin typeface="Futura Medium" panose="020B0602020204020303" pitchFamily="34" charset="-79"/>
                <a:cs typeface="Futura Medium" panose="020B0602020204020303" pitchFamily="34" charset="-79"/>
              </a:rPr>
              <a:t>&lt;</a:t>
            </a:r>
            <a:r>
              <a:rPr lang="it-IT" sz="4000" dirty="0" err="1">
                <a:solidFill>
                  <a:schemeClr val="bg1"/>
                </a:solidFill>
                <a:latin typeface="Futura Medium" panose="020B0602020204020303" pitchFamily="34" charset="-79"/>
                <a:cs typeface="Futura Medium" panose="020B0602020204020303" pitchFamily="34" charset="-79"/>
              </a:rPr>
              <a:t>nav</a:t>
            </a:r>
            <a:r>
              <a:rPr lang="it-IT" sz="4000" dirty="0">
                <a:solidFill>
                  <a:schemeClr val="bg1"/>
                </a:solidFill>
                <a:latin typeface="Futura Medium" panose="020B0602020204020303" pitchFamily="34" charset="-79"/>
                <a:cs typeface="Futura Medium" panose="020B0602020204020303" pitchFamily="34" charset="-79"/>
              </a:rPr>
              <a:t>&gt;</a:t>
            </a:r>
          </a:p>
        </p:txBody>
      </p:sp>
      <p:sp>
        <p:nvSpPr>
          <p:cNvPr id="14" name="Rectangle 13">
            <a:extLst>
              <a:ext uri="{FF2B5EF4-FFF2-40B4-BE49-F238E27FC236}">
                <a16:creationId xmlns:a16="http://schemas.microsoft.com/office/drawing/2014/main" id="{CE46CE66-9C01-7F98-2893-6D61E0074D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6" name="Rectangle 15">
            <a:extLst>
              <a:ext uri="{FF2B5EF4-FFF2-40B4-BE49-F238E27FC236}">
                <a16:creationId xmlns:a16="http://schemas.microsoft.com/office/drawing/2014/main" id="{947BB8A7-FB17-E320-2879-E02144DEE3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9144"/>
          </a:xfrm>
          <a:prstGeom prst="rect">
            <a:avLst/>
          </a:prstGeom>
          <a:solidFill>
            <a:schemeClr val="tx1"/>
          </a:solidFill>
          <a:ln w="31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Segnaposto contenuto 2">
            <a:extLst>
              <a:ext uri="{FF2B5EF4-FFF2-40B4-BE49-F238E27FC236}">
                <a16:creationId xmlns:a16="http://schemas.microsoft.com/office/drawing/2014/main" id="{B81C95D6-EE83-77F9-B0A6-47ACF69B3A57}"/>
              </a:ext>
            </a:extLst>
          </p:cNvPr>
          <p:cNvSpPr>
            <a:spLocks noGrp="1"/>
          </p:cNvSpPr>
          <p:nvPr>
            <p:ph idx="1"/>
          </p:nvPr>
        </p:nvSpPr>
        <p:spPr>
          <a:xfrm>
            <a:off x="371094" y="2065107"/>
            <a:ext cx="5916690" cy="4444980"/>
          </a:xfrm>
        </p:spPr>
        <p:txBody>
          <a:bodyPr anchor="t">
            <a:normAutofit/>
          </a:bodyPr>
          <a:lstStyle/>
          <a:p>
            <a:pPr marL="0" indent="0">
              <a:buNone/>
            </a:pPr>
            <a:r>
              <a:rPr lang="it-IT" sz="2400" dirty="0">
                <a:solidFill>
                  <a:schemeClr val="bg1"/>
                </a:solidFill>
              </a:rPr>
              <a:t>Blocco di navigazione</a:t>
            </a:r>
          </a:p>
          <a:p>
            <a:pPr marL="0" indent="0">
              <a:buNone/>
            </a:pPr>
            <a:endParaRPr lang="it-IT" sz="2400" dirty="0">
              <a:solidFill>
                <a:schemeClr val="bg1"/>
              </a:solidFill>
            </a:endParaRPr>
          </a:p>
          <a:p>
            <a:pPr marL="0" indent="0">
              <a:buNone/>
            </a:pPr>
            <a:r>
              <a:rPr lang="it-IT" sz="2400" dirty="0">
                <a:solidFill>
                  <a:schemeClr val="bg1"/>
                </a:solidFill>
              </a:rPr>
              <a:t>&lt;</a:t>
            </a:r>
            <a:r>
              <a:rPr lang="it-IT" sz="2400" dirty="0" err="1">
                <a:solidFill>
                  <a:schemeClr val="bg1"/>
                </a:solidFill>
              </a:rPr>
              <a:t>nav</a:t>
            </a:r>
            <a:r>
              <a:rPr lang="it-IT" sz="2400" dirty="0">
                <a:solidFill>
                  <a:schemeClr val="bg1"/>
                </a:solidFill>
              </a:rPr>
              <a:t>&gt;</a:t>
            </a:r>
          </a:p>
          <a:p>
            <a:pPr marL="0" indent="0">
              <a:buNone/>
            </a:pPr>
            <a:r>
              <a:rPr lang="it-IT" sz="2400" dirty="0">
                <a:solidFill>
                  <a:schemeClr val="bg1"/>
                </a:solidFill>
              </a:rPr>
              <a:t>      &lt;</a:t>
            </a:r>
            <a:r>
              <a:rPr lang="it-IT" sz="2400" dirty="0" err="1">
                <a:solidFill>
                  <a:schemeClr val="bg1"/>
                </a:solidFill>
              </a:rPr>
              <a:t>ul</a:t>
            </a:r>
            <a:r>
              <a:rPr lang="it-IT" sz="2400" dirty="0">
                <a:solidFill>
                  <a:schemeClr val="bg1"/>
                </a:solidFill>
              </a:rPr>
              <a:t>&gt;</a:t>
            </a:r>
          </a:p>
          <a:p>
            <a:pPr marL="0" indent="0">
              <a:buNone/>
            </a:pPr>
            <a:r>
              <a:rPr lang="it-IT" sz="2400" dirty="0">
                <a:solidFill>
                  <a:schemeClr val="bg1"/>
                </a:solidFill>
              </a:rPr>
              <a:t>	&lt;li&gt;&lt;a </a:t>
            </a:r>
            <a:r>
              <a:rPr lang="it-IT" sz="2400" dirty="0" err="1">
                <a:solidFill>
                  <a:schemeClr val="bg1"/>
                </a:solidFill>
              </a:rPr>
              <a:t>href</a:t>
            </a:r>
            <a:r>
              <a:rPr lang="it-IT" sz="2400" dirty="0">
                <a:solidFill>
                  <a:schemeClr val="bg1"/>
                </a:solidFill>
              </a:rPr>
              <a:t>="#"&gt;link 1&lt;/a&gt;&lt;/li&gt;</a:t>
            </a:r>
          </a:p>
          <a:p>
            <a:pPr marL="0" indent="0">
              <a:buNone/>
            </a:pPr>
            <a:r>
              <a:rPr lang="it-IT" sz="2400" dirty="0">
                <a:solidFill>
                  <a:schemeClr val="bg1"/>
                </a:solidFill>
              </a:rPr>
              <a:t>	&lt;li&gt;&lt;a </a:t>
            </a:r>
            <a:r>
              <a:rPr lang="it-IT" sz="2400" dirty="0" err="1">
                <a:solidFill>
                  <a:schemeClr val="bg1"/>
                </a:solidFill>
              </a:rPr>
              <a:t>href</a:t>
            </a:r>
            <a:r>
              <a:rPr lang="it-IT" sz="2400" dirty="0">
                <a:solidFill>
                  <a:schemeClr val="bg1"/>
                </a:solidFill>
              </a:rPr>
              <a:t>="#"&gt;link 1&lt;/a&gt;&lt;/li&gt;</a:t>
            </a:r>
          </a:p>
          <a:p>
            <a:pPr marL="0" indent="0">
              <a:buNone/>
            </a:pPr>
            <a:r>
              <a:rPr lang="it-IT" sz="2400" dirty="0">
                <a:solidFill>
                  <a:schemeClr val="bg1"/>
                </a:solidFill>
              </a:rPr>
              <a:t>	&lt;li&gt;&lt;a </a:t>
            </a:r>
            <a:r>
              <a:rPr lang="it-IT" sz="2400" dirty="0" err="1">
                <a:solidFill>
                  <a:schemeClr val="bg1"/>
                </a:solidFill>
              </a:rPr>
              <a:t>href</a:t>
            </a:r>
            <a:r>
              <a:rPr lang="it-IT" sz="2400" dirty="0">
                <a:solidFill>
                  <a:schemeClr val="bg1"/>
                </a:solidFill>
              </a:rPr>
              <a:t>="#"&gt;link 1&lt;/a&gt;&lt;/li&gt;</a:t>
            </a:r>
          </a:p>
          <a:p>
            <a:pPr marL="0" indent="0">
              <a:buNone/>
            </a:pPr>
            <a:r>
              <a:rPr lang="it-IT" sz="2400" dirty="0">
                <a:solidFill>
                  <a:schemeClr val="bg1"/>
                </a:solidFill>
              </a:rPr>
              <a:t>     &lt;/</a:t>
            </a:r>
            <a:r>
              <a:rPr lang="it-IT" sz="2400" dirty="0" err="1">
                <a:solidFill>
                  <a:schemeClr val="bg1"/>
                </a:solidFill>
              </a:rPr>
              <a:t>ul</a:t>
            </a:r>
            <a:r>
              <a:rPr lang="it-IT" sz="2400" dirty="0">
                <a:solidFill>
                  <a:schemeClr val="bg1"/>
                </a:solidFill>
              </a:rPr>
              <a:t>&gt;</a:t>
            </a:r>
          </a:p>
          <a:p>
            <a:pPr marL="0" indent="0">
              <a:buNone/>
            </a:pPr>
            <a:r>
              <a:rPr lang="it-IT" sz="2400" dirty="0">
                <a:solidFill>
                  <a:schemeClr val="bg1"/>
                </a:solidFill>
              </a:rPr>
              <a:t>&lt;/</a:t>
            </a:r>
            <a:r>
              <a:rPr lang="it-IT" sz="2400" dirty="0" err="1">
                <a:solidFill>
                  <a:schemeClr val="bg1"/>
                </a:solidFill>
              </a:rPr>
              <a:t>nav</a:t>
            </a:r>
            <a:r>
              <a:rPr lang="it-IT" sz="2400" dirty="0">
                <a:solidFill>
                  <a:schemeClr val="bg1"/>
                </a:solidFill>
              </a:rPr>
              <a:t>&gt;</a:t>
            </a:r>
            <a:br>
              <a:rPr lang="it-IT" sz="2400" dirty="0">
                <a:solidFill>
                  <a:schemeClr val="bg1"/>
                </a:solidFill>
              </a:rPr>
            </a:br>
            <a:endParaRPr lang="it-IT" sz="2400" dirty="0">
              <a:solidFill>
                <a:schemeClr val="bg1"/>
              </a:solidFill>
            </a:endParaRPr>
          </a:p>
        </p:txBody>
      </p:sp>
    </p:spTree>
    <p:extLst>
      <p:ext uri="{BB962C8B-B14F-4D97-AF65-F5344CB8AC3E}">
        <p14:creationId xmlns:p14="http://schemas.microsoft.com/office/powerpoint/2010/main" val="23680736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3630682-B2F7-C97A-E588-5276463B05F0}"/>
              </a:ext>
            </a:extLst>
          </p:cNvPr>
          <p:cNvSpPr>
            <a:spLocks noGrp="1"/>
          </p:cNvSpPr>
          <p:nvPr>
            <p:ph type="title"/>
          </p:nvPr>
        </p:nvSpPr>
        <p:spPr/>
        <p:txBody>
          <a:bodyPr/>
          <a:lstStyle/>
          <a:p>
            <a:r>
              <a:rPr lang="it-IT" dirty="0">
                <a:solidFill>
                  <a:srgbClr val="FFFF00"/>
                </a:solidFill>
              </a:rPr>
              <a:t>Tabelle</a:t>
            </a:r>
          </a:p>
        </p:txBody>
      </p:sp>
      <p:sp>
        <p:nvSpPr>
          <p:cNvPr id="3" name="Segnaposto contenuto 2">
            <a:extLst>
              <a:ext uri="{FF2B5EF4-FFF2-40B4-BE49-F238E27FC236}">
                <a16:creationId xmlns:a16="http://schemas.microsoft.com/office/drawing/2014/main" id="{E3C843B2-D431-E270-8D84-3D12713FA1AE}"/>
              </a:ext>
            </a:extLst>
          </p:cNvPr>
          <p:cNvSpPr>
            <a:spLocks noGrp="1"/>
          </p:cNvSpPr>
          <p:nvPr>
            <p:ph idx="1"/>
          </p:nvPr>
        </p:nvSpPr>
        <p:spPr>
          <a:xfrm>
            <a:off x="838200" y="1690688"/>
            <a:ext cx="10515600" cy="4351338"/>
          </a:xfrm>
        </p:spPr>
        <p:txBody>
          <a:bodyPr>
            <a:normAutofit fontScale="47500" lnSpcReduction="20000"/>
          </a:bodyPr>
          <a:lstStyle/>
          <a:p>
            <a:pPr marL="0" indent="0">
              <a:buNone/>
            </a:pPr>
            <a:r>
              <a:rPr lang="it-IT" b="0" dirty="0" err="1">
                <a:solidFill>
                  <a:srgbClr val="D4D4D4"/>
                </a:solidFill>
                <a:effectLst/>
                <a:latin typeface="Futura Medium" panose="020B0602020204020303" pitchFamily="34" charset="-79"/>
                <a:cs typeface="Futura Medium" panose="020B0602020204020303" pitchFamily="34" charset="-79"/>
              </a:rPr>
              <a:t>table</a:t>
            </a:r>
            <a:r>
              <a:rPr lang="it-IT" b="0" dirty="0">
                <a:solidFill>
                  <a:srgbClr val="D4D4D4"/>
                </a:solidFill>
                <a:effectLst/>
                <a:latin typeface="Futura Medium" panose="020B0602020204020303" pitchFamily="34" charset="-79"/>
                <a:cs typeface="Futura Medium" panose="020B0602020204020303" pitchFamily="34" charset="-79"/>
              </a:rPr>
              <a:t>&gt;</a:t>
            </a:r>
            <a:r>
              <a:rPr lang="it-IT" b="0" dirty="0" err="1">
                <a:solidFill>
                  <a:srgbClr val="D4D4D4"/>
                </a:solidFill>
                <a:effectLst/>
                <a:latin typeface="Futura Medium" panose="020B0602020204020303" pitchFamily="34" charset="-79"/>
                <a:cs typeface="Futura Medium" panose="020B0602020204020303" pitchFamily="34" charset="-79"/>
              </a:rPr>
              <a:t>tr</a:t>
            </a:r>
            <a:r>
              <a:rPr lang="it-IT" b="0" dirty="0">
                <a:solidFill>
                  <a:srgbClr val="D4D4D4"/>
                </a:solidFill>
                <a:effectLst/>
                <a:latin typeface="Futura Medium" panose="020B0602020204020303" pitchFamily="34" charset="-79"/>
                <a:cs typeface="Futura Medium" panose="020B0602020204020303" pitchFamily="34" charset="-79"/>
              </a:rPr>
              <a:t>*3&gt;</a:t>
            </a:r>
            <a:r>
              <a:rPr lang="it-IT" b="0" dirty="0" err="1">
                <a:solidFill>
                  <a:srgbClr val="D4D4D4"/>
                </a:solidFill>
                <a:effectLst/>
                <a:latin typeface="Futura Medium" panose="020B0602020204020303" pitchFamily="34" charset="-79"/>
                <a:cs typeface="Futura Medium" panose="020B0602020204020303" pitchFamily="34" charset="-79"/>
              </a:rPr>
              <a:t>td</a:t>
            </a:r>
            <a:r>
              <a:rPr lang="it-IT" b="0" dirty="0">
                <a:solidFill>
                  <a:srgbClr val="D4D4D4"/>
                </a:solidFill>
                <a:effectLst/>
                <a:latin typeface="Futura Medium" panose="020B0602020204020303" pitchFamily="34" charset="-79"/>
                <a:cs typeface="Futura Medium" panose="020B0602020204020303" pitchFamily="34" charset="-79"/>
              </a:rPr>
              <a:t>*3</a:t>
            </a:r>
          </a:p>
          <a:p>
            <a:pPr marL="0" indent="0">
              <a:buNone/>
            </a:pPr>
            <a:endParaRPr lang="it-IT" dirty="0">
              <a:solidFill>
                <a:srgbClr val="D4D4D4"/>
              </a:solidFill>
              <a:latin typeface="Futura Medium" panose="020B0602020204020303" pitchFamily="34" charset="-79"/>
              <a:cs typeface="Futura Medium" panose="020B0602020204020303" pitchFamily="34" charset="-79"/>
            </a:endParaRPr>
          </a:p>
          <a:p>
            <a:pPr marL="0" indent="0" defTabSz="302400">
              <a:lnSpc>
                <a:spcPct val="120000"/>
              </a:lnSpc>
              <a:spcBef>
                <a:spcPts val="0"/>
              </a:spcBef>
              <a:buNone/>
            </a:pPr>
            <a:r>
              <a:rPr lang="it-IT" b="0" dirty="0">
                <a:solidFill>
                  <a:srgbClr val="808080"/>
                </a:solidFill>
                <a:effectLst/>
                <a:latin typeface="Consolas" panose="020B0609020204030204" pitchFamily="49" charset="0"/>
                <a:cs typeface="Consolas" panose="020B0609020204030204" pitchFamily="49" charset="0"/>
              </a:rPr>
              <a:t>&lt;</a:t>
            </a:r>
            <a:r>
              <a:rPr lang="it-IT" b="0" dirty="0" err="1">
                <a:solidFill>
                  <a:srgbClr val="569CD6"/>
                </a:solidFill>
                <a:effectLst/>
                <a:latin typeface="Consolas" panose="020B0609020204030204" pitchFamily="49" charset="0"/>
                <a:cs typeface="Consolas" panose="020B0609020204030204" pitchFamily="49" charset="0"/>
              </a:rPr>
              <a:t>table</a:t>
            </a:r>
            <a:r>
              <a:rPr lang="it-IT" b="0" dirty="0">
                <a:solidFill>
                  <a:srgbClr val="808080"/>
                </a:solidFill>
                <a:effectLst/>
                <a:latin typeface="Consolas" panose="020B0609020204030204" pitchFamily="49" charset="0"/>
                <a:cs typeface="Consolas" panose="020B0609020204030204" pitchFamily="49" charset="0"/>
              </a:rPr>
              <a:t>&gt;</a:t>
            </a:r>
            <a:endParaRPr lang="it-IT" b="0" dirty="0">
              <a:solidFill>
                <a:srgbClr val="D4D4D4"/>
              </a:solidFill>
              <a:effectLst/>
              <a:latin typeface="Consolas" panose="020B0609020204030204" pitchFamily="49" charset="0"/>
              <a:cs typeface="Consolas" panose="020B0609020204030204" pitchFamily="49" charset="0"/>
            </a:endParaRPr>
          </a:p>
          <a:p>
            <a:pPr marL="0" indent="0" defTabSz="302400">
              <a:lnSpc>
                <a:spcPct val="120000"/>
              </a:lnSpc>
              <a:spcBef>
                <a:spcPts val="0"/>
              </a:spcBef>
              <a:buNone/>
            </a:pPr>
            <a:r>
              <a:rPr lang="it-IT" b="0" dirty="0">
                <a:solidFill>
                  <a:srgbClr val="808080"/>
                </a:solidFill>
                <a:effectLst/>
                <a:latin typeface="Consolas" panose="020B0609020204030204" pitchFamily="49" charset="0"/>
                <a:cs typeface="Consolas" panose="020B0609020204030204" pitchFamily="49" charset="0"/>
              </a:rPr>
              <a:t>	&lt;</a:t>
            </a:r>
            <a:r>
              <a:rPr lang="it-IT" b="0" dirty="0" err="1">
                <a:solidFill>
                  <a:srgbClr val="569CD6"/>
                </a:solidFill>
                <a:effectLst/>
                <a:latin typeface="Consolas" panose="020B0609020204030204" pitchFamily="49" charset="0"/>
                <a:cs typeface="Consolas" panose="020B0609020204030204" pitchFamily="49" charset="0"/>
              </a:rPr>
              <a:t>tr</a:t>
            </a:r>
            <a:r>
              <a:rPr lang="it-IT" b="0" dirty="0">
                <a:solidFill>
                  <a:srgbClr val="808080"/>
                </a:solidFill>
                <a:effectLst/>
                <a:latin typeface="Consolas" panose="020B0609020204030204" pitchFamily="49" charset="0"/>
                <a:cs typeface="Consolas" panose="020B0609020204030204" pitchFamily="49" charset="0"/>
              </a:rPr>
              <a:t>&gt;</a:t>
            </a:r>
            <a:endParaRPr lang="it-IT" b="0" dirty="0">
              <a:solidFill>
                <a:srgbClr val="D4D4D4"/>
              </a:solidFill>
              <a:effectLst/>
              <a:latin typeface="Consolas" panose="020B0609020204030204" pitchFamily="49" charset="0"/>
              <a:cs typeface="Consolas" panose="020B0609020204030204" pitchFamily="49" charset="0"/>
            </a:endParaRPr>
          </a:p>
          <a:p>
            <a:pPr marL="0" indent="0" defTabSz="302400">
              <a:lnSpc>
                <a:spcPct val="120000"/>
              </a:lnSpc>
              <a:spcBef>
                <a:spcPts val="0"/>
              </a:spcBef>
              <a:buNone/>
            </a:pPr>
            <a:r>
              <a:rPr lang="it-IT" b="0" dirty="0">
                <a:solidFill>
                  <a:srgbClr val="808080"/>
                </a:solidFill>
                <a:effectLst/>
                <a:latin typeface="Consolas" panose="020B0609020204030204" pitchFamily="49" charset="0"/>
                <a:cs typeface="Consolas" panose="020B0609020204030204" pitchFamily="49" charset="0"/>
              </a:rPr>
              <a:t>		&lt;</a:t>
            </a:r>
            <a:r>
              <a:rPr lang="it-IT" b="0" dirty="0" err="1">
                <a:solidFill>
                  <a:srgbClr val="569CD6"/>
                </a:solidFill>
                <a:effectLst/>
                <a:latin typeface="Consolas" panose="020B0609020204030204" pitchFamily="49" charset="0"/>
                <a:cs typeface="Consolas" panose="020B0609020204030204" pitchFamily="49" charset="0"/>
              </a:rPr>
              <a:t>td</a:t>
            </a:r>
            <a:r>
              <a:rPr lang="it-IT" b="0" dirty="0">
                <a:solidFill>
                  <a:srgbClr val="808080"/>
                </a:solidFill>
                <a:effectLst/>
                <a:latin typeface="Consolas" panose="020B0609020204030204" pitchFamily="49" charset="0"/>
                <a:cs typeface="Consolas" panose="020B0609020204030204" pitchFamily="49" charset="0"/>
              </a:rPr>
              <a:t>&gt;</a:t>
            </a:r>
            <a:r>
              <a:rPr lang="it-IT" b="0" dirty="0">
                <a:solidFill>
                  <a:srgbClr val="D4D4D4"/>
                </a:solidFill>
                <a:effectLst/>
                <a:latin typeface="Consolas" panose="020B0609020204030204" pitchFamily="49" charset="0"/>
                <a:cs typeface="Consolas" panose="020B0609020204030204" pitchFamily="49" charset="0"/>
              </a:rPr>
              <a:t>Banche dati</a:t>
            </a:r>
            <a:r>
              <a:rPr lang="it-IT" b="0" dirty="0">
                <a:solidFill>
                  <a:srgbClr val="808080"/>
                </a:solidFill>
                <a:effectLst/>
                <a:latin typeface="Consolas" panose="020B0609020204030204" pitchFamily="49" charset="0"/>
                <a:cs typeface="Consolas" panose="020B0609020204030204" pitchFamily="49" charset="0"/>
              </a:rPr>
              <a:t>&lt;/</a:t>
            </a:r>
            <a:r>
              <a:rPr lang="it-IT" b="0" dirty="0" err="1">
                <a:solidFill>
                  <a:srgbClr val="569CD6"/>
                </a:solidFill>
                <a:effectLst/>
                <a:latin typeface="Consolas" panose="020B0609020204030204" pitchFamily="49" charset="0"/>
                <a:cs typeface="Consolas" panose="020B0609020204030204" pitchFamily="49" charset="0"/>
              </a:rPr>
              <a:t>td</a:t>
            </a:r>
            <a:r>
              <a:rPr lang="it-IT" b="0" dirty="0">
                <a:solidFill>
                  <a:srgbClr val="808080"/>
                </a:solidFill>
                <a:effectLst/>
                <a:latin typeface="Consolas" panose="020B0609020204030204" pitchFamily="49" charset="0"/>
                <a:cs typeface="Consolas" panose="020B0609020204030204" pitchFamily="49" charset="0"/>
              </a:rPr>
              <a:t>&gt;</a:t>
            </a:r>
            <a:endParaRPr lang="it-IT" b="0" dirty="0">
              <a:solidFill>
                <a:srgbClr val="D4D4D4"/>
              </a:solidFill>
              <a:effectLst/>
              <a:latin typeface="Consolas" panose="020B0609020204030204" pitchFamily="49" charset="0"/>
              <a:cs typeface="Consolas" panose="020B0609020204030204" pitchFamily="49" charset="0"/>
            </a:endParaRPr>
          </a:p>
          <a:p>
            <a:pPr marL="0" indent="0" defTabSz="302400">
              <a:lnSpc>
                <a:spcPct val="120000"/>
              </a:lnSpc>
              <a:spcBef>
                <a:spcPts val="0"/>
              </a:spcBef>
              <a:buNone/>
            </a:pPr>
            <a:r>
              <a:rPr lang="it-IT" b="0" dirty="0">
                <a:solidFill>
                  <a:srgbClr val="808080"/>
                </a:solidFill>
                <a:effectLst/>
                <a:latin typeface="Consolas" panose="020B0609020204030204" pitchFamily="49" charset="0"/>
                <a:cs typeface="Consolas" panose="020B0609020204030204" pitchFamily="49" charset="0"/>
              </a:rPr>
              <a:t>		&lt;</a:t>
            </a:r>
            <a:r>
              <a:rPr lang="it-IT" b="0" dirty="0" err="1">
                <a:solidFill>
                  <a:srgbClr val="569CD6"/>
                </a:solidFill>
                <a:effectLst/>
                <a:latin typeface="Consolas" panose="020B0609020204030204" pitchFamily="49" charset="0"/>
                <a:cs typeface="Consolas" panose="020B0609020204030204" pitchFamily="49" charset="0"/>
              </a:rPr>
              <a:t>td</a:t>
            </a:r>
            <a:r>
              <a:rPr lang="it-IT" b="0" dirty="0">
                <a:solidFill>
                  <a:srgbClr val="808080"/>
                </a:solidFill>
                <a:effectLst/>
                <a:latin typeface="Consolas" panose="020B0609020204030204" pitchFamily="49" charset="0"/>
                <a:cs typeface="Consolas" panose="020B0609020204030204" pitchFamily="49" charset="0"/>
              </a:rPr>
              <a:t>&gt;</a:t>
            </a:r>
            <a:r>
              <a:rPr lang="it-IT" b="0" dirty="0">
                <a:solidFill>
                  <a:srgbClr val="D4D4D4"/>
                </a:solidFill>
                <a:effectLst/>
                <a:latin typeface="Consolas" panose="020B0609020204030204" pitchFamily="49" charset="0"/>
                <a:cs typeface="Consolas" panose="020B0609020204030204" pitchFamily="49" charset="0"/>
              </a:rPr>
              <a:t>6 CFU</a:t>
            </a:r>
            <a:r>
              <a:rPr lang="it-IT" b="0" dirty="0">
                <a:solidFill>
                  <a:srgbClr val="808080"/>
                </a:solidFill>
                <a:effectLst/>
                <a:latin typeface="Consolas" panose="020B0609020204030204" pitchFamily="49" charset="0"/>
                <a:cs typeface="Consolas" panose="020B0609020204030204" pitchFamily="49" charset="0"/>
              </a:rPr>
              <a:t>&lt;/</a:t>
            </a:r>
            <a:r>
              <a:rPr lang="it-IT" b="0" dirty="0" err="1">
                <a:solidFill>
                  <a:srgbClr val="569CD6"/>
                </a:solidFill>
                <a:effectLst/>
                <a:latin typeface="Consolas" panose="020B0609020204030204" pitchFamily="49" charset="0"/>
                <a:cs typeface="Consolas" panose="020B0609020204030204" pitchFamily="49" charset="0"/>
              </a:rPr>
              <a:t>td</a:t>
            </a:r>
            <a:r>
              <a:rPr lang="it-IT" b="0" dirty="0">
                <a:solidFill>
                  <a:srgbClr val="808080"/>
                </a:solidFill>
                <a:effectLst/>
                <a:latin typeface="Consolas" panose="020B0609020204030204" pitchFamily="49" charset="0"/>
                <a:cs typeface="Consolas" panose="020B0609020204030204" pitchFamily="49" charset="0"/>
              </a:rPr>
              <a:t>&gt;</a:t>
            </a:r>
            <a:endParaRPr lang="it-IT" b="0" dirty="0">
              <a:solidFill>
                <a:srgbClr val="D4D4D4"/>
              </a:solidFill>
              <a:effectLst/>
              <a:latin typeface="Consolas" panose="020B0609020204030204" pitchFamily="49" charset="0"/>
              <a:cs typeface="Consolas" panose="020B0609020204030204" pitchFamily="49" charset="0"/>
            </a:endParaRPr>
          </a:p>
          <a:p>
            <a:pPr marL="0" indent="0" defTabSz="302400">
              <a:lnSpc>
                <a:spcPct val="120000"/>
              </a:lnSpc>
              <a:spcBef>
                <a:spcPts val="0"/>
              </a:spcBef>
              <a:buNone/>
            </a:pPr>
            <a:r>
              <a:rPr lang="it-IT" b="0" dirty="0">
                <a:solidFill>
                  <a:srgbClr val="808080"/>
                </a:solidFill>
                <a:effectLst/>
                <a:latin typeface="Consolas" panose="020B0609020204030204" pitchFamily="49" charset="0"/>
                <a:cs typeface="Consolas" panose="020B0609020204030204" pitchFamily="49" charset="0"/>
              </a:rPr>
              <a:t>		&lt;</a:t>
            </a:r>
            <a:r>
              <a:rPr lang="it-IT" b="0" dirty="0" err="1">
                <a:solidFill>
                  <a:srgbClr val="569CD6"/>
                </a:solidFill>
                <a:effectLst/>
                <a:latin typeface="Consolas" panose="020B0609020204030204" pitchFamily="49" charset="0"/>
                <a:cs typeface="Consolas" panose="020B0609020204030204" pitchFamily="49" charset="0"/>
              </a:rPr>
              <a:t>td</a:t>
            </a:r>
            <a:r>
              <a:rPr lang="it-IT" b="0" dirty="0">
                <a:solidFill>
                  <a:srgbClr val="808080"/>
                </a:solidFill>
                <a:effectLst/>
                <a:latin typeface="Consolas" panose="020B0609020204030204" pitchFamily="49" charset="0"/>
                <a:cs typeface="Consolas" panose="020B0609020204030204" pitchFamily="49" charset="0"/>
              </a:rPr>
              <a:t>&gt;</a:t>
            </a:r>
            <a:r>
              <a:rPr lang="it-IT" b="0" dirty="0">
                <a:solidFill>
                  <a:srgbClr val="D4D4D4"/>
                </a:solidFill>
                <a:effectLst/>
                <a:latin typeface="Consolas" panose="020B0609020204030204" pitchFamily="49" charset="0"/>
                <a:cs typeface="Consolas" panose="020B0609020204030204" pitchFamily="49" charset="0"/>
              </a:rPr>
              <a:t>30 lode</a:t>
            </a:r>
            <a:r>
              <a:rPr lang="it-IT" b="0" dirty="0">
                <a:solidFill>
                  <a:srgbClr val="808080"/>
                </a:solidFill>
                <a:effectLst/>
                <a:latin typeface="Consolas" panose="020B0609020204030204" pitchFamily="49" charset="0"/>
                <a:cs typeface="Consolas" panose="020B0609020204030204" pitchFamily="49" charset="0"/>
              </a:rPr>
              <a:t>&lt;/</a:t>
            </a:r>
            <a:r>
              <a:rPr lang="it-IT" b="0" dirty="0" err="1">
                <a:solidFill>
                  <a:srgbClr val="569CD6"/>
                </a:solidFill>
                <a:effectLst/>
                <a:latin typeface="Consolas" panose="020B0609020204030204" pitchFamily="49" charset="0"/>
                <a:cs typeface="Consolas" panose="020B0609020204030204" pitchFamily="49" charset="0"/>
              </a:rPr>
              <a:t>td</a:t>
            </a:r>
            <a:r>
              <a:rPr lang="it-IT" b="0" dirty="0">
                <a:solidFill>
                  <a:srgbClr val="808080"/>
                </a:solidFill>
                <a:effectLst/>
                <a:latin typeface="Consolas" panose="020B0609020204030204" pitchFamily="49" charset="0"/>
                <a:cs typeface="Consolas" panose="020B0609020204030204" pitchFamily="49" charset="0"/>
              </a:rPr>
              <a:t>&gt;</a:t>
            </a:r>
            <a:endParaRPr lang="it-IT" b="0" dirty="0">
              <a:solidFill>
                <a:srgbClr val="D4D4D4"/>
              </a:solidFill>
              <a:effectLst/>
              <a:latin typeface="Consolas" panose="020B0609020204030204" pitchFamily="49" charset="0"/>
              <a:cs typeface="Consolas" panose="020B0609020204030204" pitchFamily="49" charset="0"/>
            </a:endParaRPr>
          </a:p>
          <a:p>
            <a:pPr marL="0" indent="0" defTabSz="302400">
              <a:lnSpc>
                <a:spcPct val="120000"/>
              </a:lnSpc>
              <a:spcBef>
                <a:spcPts val="0"/>
              </a:spcBef>
              <a:buNone/>
            </a:pPr>
            <a:r>
              <a:rPr lang="it-IT" b="0" dirty="0">
                <a:solidFill>
                  <a:srgbClr val="808080"/>
                </a:solidFill>
                <a:effectLst/>
                <a:latin typeface="Consolas" panose="020B0609020204030204" pitchFamily="49" charset="0"/>
                <a:cs typeface="Consolas" panose="020B0609020204030204" pitchFamily="49" charset="0"/>
              </a:rPr>
              <a:t>	&lt;/</a:t>
            </a:r>
            <a:r>
              <a:rPr lang="it-IT" b="0" dirty="0" err="1">
                <a:solidFill>
                  <a:srgbClr val="569CD6"/>
                </a:solidFill>
                <a:effectLst/>
                <a:latin typeface="Consolas" panose="020B0609020204030204" pitchFamily="49" charset="0"/>
                <a:cs typeface="Consolas" panose="020B0609020204030204" pitchFamily="49" charset="0"/>
              </a:rPr>
              <a:t>tr</a:t>
            </a:r>
            <a:r>
              <a:rPr lang="it-IT" b="0" dirty="0">
                <a:solidFill>
                  <a:srgbClr val="808080"/>
                </a:solidFill>
                <a:effectLst/>
                <a:latin typeface="Consolas" panose="020B0609020204030204" pitchFamily="49" charset="0"/>
                <a:cs typeface="Consolas" panose="020B0609020204030204" pitchFamily="49" charset="0"/>
              </a:rPr>
              <a:t>&gt;</a:t>
            </a:r>
            <a:endParaRPr lang="it-IT" b="0" dirty="0">
              <a:solidFill>
                <a:srgbClr val="D4D4D4"/>
              </a:solidFill>
              <a:effectLst/>
              <a:latin typeface="Consolas" panose="020B0609020204030204" pitchFamily="49" charset="0"/>
              <a:cs typeface="Consolas" panose="020B0609020204030204" pitchFamily="49" charset="0"/>
            </a:endParaRPr>
          </a:p>
          <a:p>
            <a:pPr marL="0" indent="0" defTabSz="302400">
              <a:lnSpc>
                <a:spcPct val="120000"/>
              </a:lnSpc>
              <a:spcBef>
                <a:spcPts val="0"/>
              </a:spcBef>
              <a:buNone/>
            </a:pPr>
            <a:r>
              <a:rPr lang="it-IT" b="0" dirty="0">
                <a:solidFill>
                  <a:srgbClr val="808080"/>
                </a:solidFill>
                <a:effectLst/>
                <a:latin typeface="Consolas" panose="020B0609020204030204" pitchFamily="49" charset="0"/>
                <a:cs typeface="Consolas" panose="020B0609020204030204" pitchFamily="49" charset="0"/>
              </a:rPr>
              <a:t>	&lt;</a:t>
            </a:r>
            <a:r>
              <a:rPr lang="it-IT" b="0" dirty="0" err="1">
                <a:solidFill>
                  <a:srgbClr val="569CD6"/>
                </a:solidFill>
                <a:effectLst/>
                <a:latin typeface="Consolas" panose="020B0609020204030204" pitchFamily="49" charset="0"/>
                <a:cs typeface="Consolas" panose="020B0609020204030204" pitchFamily="49" charset="0"/>
              </a:rPr>
              <a:t>tr</a:t>
            </a:r>
            <a:r>
              <a:rPr lang="it-IT" b="0" dirty="0">
                <a:solidFill>
                  <a:srgbClr val="808080"/>
                </a:solidFill>
                <a:effectLst/>
                <a:latin typeface="Consolas" panose="020B0609020204030204" pitchFamily="49" charset="0"/>
                <a:cs typeface="Consolas" panose="020B0609020204030204" pitchFamily="49" charset="0"/>
              </a:rPr>
              <a:t>&gt;</a:t>
            </a:r>
            <a:endParaRPr lang="it-IT" b="0" dirty="0">
              <a:solidFill>
                <a:srgbClr val="D4D4D4"/>
              </a:solidFill>
              <a:effectLst/>
              <a:latin typeface="Consolas" panose="020B0609020204030204" pitchFamily="49" charset="0"/>
              <a:cs typeface="Consolas" panose="020B0609020204030204" pitchFamily="49" charset="0"/>
            </a:endParaRPr>
          </a:p>
          <a:p>
            <a:pPr marL="0" indent="0" defTabSz="302400">
              <a:lnSpc>
                <a:spcPct val="120000"/>
              </a:lnSpc>
              <a:spcBef>
                <a:spcPts val="0"/>
              </a:spcBef>
              <a:buNone/>
            </a:pPr>
            <a:r>
              <a:rPr lang="it-IT" b="0" dirty="0">
                <a:solidFill>
                  <a:srgbClr val="808080"/>
                </a:solidFill>
                <a:effectLst/>
                <a:latin typeface="Consolas" panose="020B0609020204030204" pitchFamily="49" charset="0"/>
                <a:cs typeface="Consolas" panose="020B0609020204030204" pitchFamily="49" charset="0"/>
              </a:rPr>
              <a:t>		&lt;</a:t>
            </a:r>
            <a:r>
              <a:rPr lang="it-IT" b="0" dirty="0" err="1">
                <a:solidFill>
                  <a:srgbClr val="569CD6"/>
                </a:solidFill>
                <a:effectLst/>
                <a:latin typeface="Consolas" panose="020B0609020204030204" pitchFamily="49" charset="0"/>
                <a:cs typeface="Consolas" panose="020B0609020204030204" pitchFamily="49" charset="0"/>
              </a:rPr>
              <a:t>td</a:t>
            </a:r>
            <a:r>
              <a:rPr lang="it-IT" b="0" dirty="0">
                <a:solidFill>
                  <a:srgbClr val="808080"/>
                </a:solidFill>
                <a:effectLst/>
                <a:latin typeface="Consolas" panose="020B0609020204030204" pitchFamily="49" charset="0"/>
                <a:cs typeface="Consolas" panose="020B0609020204030204" pitchFamily="49" charset="0"/>
              </a:rPr>
              <a:t>&gt;</a:t>
            </a:r>
            <a:r>
              <a:rPr lang="it-IT" b="0" dirty="0">
                <a:solidFill>
                  <a:srgbClr val="D4D4D4"/>
                </a:solidFill>
                <a:effectLst/>
                <a:latin typeface="Consolas" panose="020B0609020204030204" pitchFamily="49" charset="0"/>
                <a:cs typeface="Consolas" panose="020B0609020204030204" pitchFamily="49" charset="0"/>
              </a:rPr>
              <a:t>Tecnologie web</a:t>
            </a:r>
            <a:r>
              <a:rPr lang="it-IT" b="0" dirty="0">
                <a:solidFill>
                  <a:srgbClr val="808080"/>
                </a:solidFill>
                <a:effectLst/>
                <a:latin typeface="Consolas" panose="020B0609020204030204" pitchFamily="49" charset="0"/>
                <a:cs typeface="Consolas" panose="020B0609020204030204" pitchFamily="49" charset="0"/>
              </a:rPr>
              <a:t>&lt;/</a:t>
            </a:r>
            <a:r>
              <a:rPr lang="it-IT" b="0" dirty="0" err="1">
                <a:solidFill>
                  <a:srgbClr val="569CD6"/>
                </a:solidFill>
                <a:effectLst/>
                <a:latin typeface="Consolas" panose="020B0609020204030204" pitchFamily="49" charset="0"/>
                <a:cs typeface="Consolas" panose="020B0609020204030204" pitchFamily="49" charset="0"/>
              </a:rPr>
              <a:t>td</a:t>
            </a:r>
            <a:r>
              <a:rPr lang="it-IT" b="0" dirty="0">
                <a:solidFill>
                  <a:srgbClr val="808080"/>
                </a:solidFill>
                <a:effectLst/>
                <a:latin typeface="Consolas" panose="020B0609020204030204" pitchFamily="49" charset="0"/>
                <a:cs typeface="Consolas" panose="020B0609020204030204" pitchFamily="49" charset="0"/>
              </a:rPr>
              <a:t>&gt;</a:t>
            </a:r>
            <a:endParaRPr lang="it-IT" b="0" dirty="0">
              <a:solidFill>
                <a:srgbClr val="D4D4D4"/>
              </a:solidFill>
              <a:effectLst/>
              <a:latin typeface="Consolas" panose="020B0609020204030204" pitchFamily="49" charset="0"/>
              <a:cs typeface="Consolas" panose="020B0609020204030204" pitchFamily="49" charset="0"/>
            </a:endParaRPr>
          </a:p>
          <a:p>
            <a:pPr marL="0" indent="0" defTabSz="302400">
              <a:lnSpc>
                <a:spcPct val="120000"/>
              </a:lnSpc>
              <a:spcBef>
                <a:spcPts val="0"/>
              </a:spcBef>
              <a:buNone/>
            </a:pPr>
            <a:r>
              <a:rPr lang="it-IT" b="0" dirty="0">
                <a:solidFill>
                  <a:srgbClr val="808080"/>
                </a:solidFill>
                <a:effectLst/>
                <a:latin typeface="Consolas" panose="020B0609020204030204" pitchFamily="49" charset="0"/>
                <a:cs typeface="Consolas" panose="020B0609020204030204" pitchFamily="49" charset="0"/>
              </a:rPr>
              <a:t>		&lt;</a:t>
            </a:r>
            <a:r>
              <a:rPr lang="it-IT" b="0" dirty="0" err="1">
                <a:solidFill>
                  <a:srgbClr val="569CD6"/>
                </a:solidFill>
                <a:effectLst/>
                <a:latin typeface="Consolas" panose="020B0609020204030204" pitchFamily="49" charset="0"/>
                <a:cs typeface="Consolas" panose="020B0609020204030204" pitchFamily="49" charset="0"/>
              </a:rPr>
              <a:t>td</a:t>
            </a:r>
            <a:r>
              <a:rPr lang="it-IT" b="0" dirty="0">
                <a:solidFill>
                  <a:srgbClr val="808080"/>
                </a:solidFill>
                <a:effectLst/>
                <a:latin typeface="Consolas" panose="020B0609020204030204" pitchFamily="49" charset="0"/>
                <a:cs typeface="Consolas" panose="020B0609020204030204" pitchFamily="49" charset="0"/>
              </a:rPr>
              <a:t>&gt;</a:t>
            </a:r>
            <a:r>
              <a:rPr lang="it-IT" b="0" dirty="0">
                <a:solidFill>
                  <a:srgbClr val="D4D4D4"/>
                </a:solidFill>
                <a:effectLst/>
                <a:latin typeface="Consolas" panose="020B0609020204030204" pitchFamily="49" charset="0"/>
                <a:cs typeface="Consolas" panose="020B0609020204030204" pitchFamily="49" charset="0"/>
              </a:rPr>
              <a:t>6 CFU</a:t>
            </a:r>
            <a:r>
              <a:rPr lang="it-IT" b="0" dirty="0">
                <a:solidFill>
                  <a:srgbClr val="808080"/>
                </a:solidFill>
                <a:effectLst/>
                <a:latin typeface="Consolas" panose="020B0609020204030204" pitchFamily="49" charset="0"/>
                <a:cs typeface="Consolas" panose="020B0609020204030204" pitchFamily="49" charset="0"/>
              </a:rPr>
              <a:t>&lt;/</a:t>
            </a:r>
            <a:r>
              <a:rPr lang="it-IT" b="0" dirty="0" err="1">
                <a:solidFill>
                  <a:srgbClr val="569CD6"/>
                </a:solidFill>
                <a:effectLst/>
                <a:latin typeface="Consolas" panose="020B0609020204030204" pitchFamily="49" charset="0"/>
                <a:cs typeface="Consolas" panose="020B0609020204030204" pitchFamily="49" charset="0"/>
              </a:rPr>
              <a:t>td</a:t>
            </a:r>
            <a:r>
              <a:rPr lang="it-IT" b="0" dirty="0">
                <a:solidFill>
                  <a:srgbClr val="808080"/>
                </a:solidFill>
                <a:effectLst/>
                <a:latin typeface="Consolas" panose="020B0609020204030204" pitchFamily="49" charset="0"/>
                <a:cs typeface="Consolas" panose="020B0609020204030204" pitchFamily="49" charset="0"/>
              </a:rPr>
              <a:t>&gt;</a:t>
            </a:r>
            <a:endParaRPr lang="it-IT" b="0" dirty="0">
              <a:solidFill>
                <a:srgbClr val="D4D4D4"/>
              </a:solidFill>
              <a:effectLst/>
              <a:latin typeface="Consolas" panose="020B0609020204030204" pitchFamily="49" charset="0"/>
              <a:cs typeface="Consolas" panose="020B0609020204030204" pitchFamily="49" charset="0"/>
            </a:endParaRPr>
          </a:p>
          <a:p>
            <a:pPr marL="0" indent="0" defTabSz="302400">
              <a:lnSpc>
                <a:spcPct val="120000"/>
              </a:lnSpc>
              <a:spcBef>
                <a:spcPts val="0"/>
              </a:spcBef>
              <a:buNone/>
            </a:pPr>
            <a:r>
              <a:rPr lang="it-IT" b="0" dirty="0">
                <a:solidFill>
                  <a:srgbClr val="808080"/>
                </a:solidFill>
                <a:effectLst/>
                <a:latin typeface="Consolas" panose="020B0609020204030204" pitchFamily="49" charset="0"/>
                <a:cs typeface="Consolas" panose="020B0609020204030204" pitchFamily="49" charset="0"/>
              </a:rPr>
              <a:t>		&lt;</a:t>
            </a:r>
            <a:r>
              <a:rPr lang="it-IT" b="0" dirty="0" err="1">
                <a:solidFill>
                  <a:srgbClr val="569CD6"/>
                </a:solidFill>
                <a:effectLst/>
                <a:latin typeface="Consolas" panose="020B0609020204030204" pitchFamily="49" charset="0"/>
                <a:cs typeface="Consolas" panose="020B0609020204030204" pitchFamily="49" charset="0"/>
              </a:rPr>
              <a:t>td</a:t>
            </a:r>
            <a:r>
              <a:rPr lang="it-IT" b="0" dirty="0">
                <a:solidFill>
                  <a:srgbClr val="808080"/>
                </a:solidFill>
                <a:effectLst/>
                <a:latin typeface="Consolas" panose="020B0609020204030204" pitchFamily="49" charset="0"/>
                <a:cs typeface="Consolas" panose="020B0609020204030204" pitchFamily="49" charset="0"/>
              </a:rPr>
              <a:t>&gt;</a:t>
            </a:r>
            <a:r>
              <a:rPr lang="it-IT" b="0" dirty="0">
                <a:solidFill>
                  <a:srgbClr val="D4D4D4"/>
                </a:solidFill>
                <a:effectLst/>
                <a:latin typeface="Consolas" panose="020B0609020204030204" pitchFamily="49" charset="0"/>
                <a:cs typeface="Consolas" panose="020B0609020204030204" pitchFamily="49" charset="0"/>
              </a:rPr>
              <a:t>28</a:t>
            </a:r>
            <a:r>
              <a:rPr lang="it-IT" b="0" dirty="0">
                <a:solidFill>
                  <a:srgbClr val="808080"/>
                </a:solidFill>
                <a:effectLst/>
                <a:latin typeface="Consolas" panose="020B0609020204030204" pitchFamily="49" charset="0"/>
                <a:cs typeface="Consolas" panose="020B0609020204030204" pitchFamily="49" charset="0"/>
              </a:rPr>
              <a:t>&lt;/</a:t>
            </a:r>
            <a:r>
              <a:rPr lang="it-IT" b="0" dirty="0" err="1">
                <a:solidFill>
                  <a:srgbClr val="569CD6"/>
                </a:solidFill>
                <a:effectLst/>
                <a:latin typeface="Consolas" panose="020B0609020204030204" pitchFamily="49" charset="0"/>
                <a:cs typeface="Consolas" panose="020B0609020204030204" pitchFamily="49" charset="0"/>
              </a:rPr>
              <a:t>td</a:t>
            </a:r>
            <a:r>
              <a:rPr lang="it-IT" b="0" dirty="0">
                <a:solidFill>
                  <a:srgbClr val="808080"/>
                </a:solidFill>
                <a:effectLst/>
                <a:latin typeface="Consolas" panose="020B0609020204030204" pitchFamily="49" charset="0"/>
                <a:cs typeface="Consolas" panose="020B0609020204030204" pitchFamily="49" charset="0"/>
              </a:rPr>
              <a:t>&gt;</a:t>
            </a:r>
            <a:endParaRPr lang="it-IT" b="0" dirty="0">
              <a:solidFill>
                <a:srgbClr val="D4D4D4"/>
              </a:solidFill>
              <a:effectLst/>
              <a:latin typeface="Consolas" panose="020B0609020204030204" pitchFamily="49" charset="0"/>
              <a:cs typeface="Consolas" panose="020B0609020204030204" pitchFamily="49" charset="0"/>
            </a:endParaRPr>
          </a:p>
          <a:p>
            <a:pPr marL="0" indent="0" defTabSz="302400">
              <a:lnSpc>
                <a:spcPct val="120000"/>
              </a:lnSpc>
              <a:spcBef>
                <a:spcPts val="0"/>
              </a:spcBef>
              <a:buNone/>
            </a:pPr>
            <a:r>
              <a:rPr lang="it-IT" b="0" dirty="0">
                <a:solidFill>
                  <a:srgbClr val="808080"/>
                </a:solidFill>
                <a:effectLst/>
                <a:latin typeface="Consolas" panose="020B0609020204030204" pitchFamily="49" charset="0"/>
                <a:cs typeface="Consolas" panose="020B0609020204030204" pitchFamily="49" charset="0"/>
              </a:rPr>
              <a:t>	&lt;/</a:t>
            </a:r>
            <a:r>
              <a:rPr lang="it-IT" b="0" dirty="0" err="1">
                <a:solidFill>
                  <a:srgbClr val="569CD6"/>
                </a:solidFill>
                <a:effectLst/>
                <a:latin typeface="Consolas" panose="020B0609020204030204" pitchFamily="49" charset="0"/>
                <a:cs typeface="Consolas" panose="020B0609020204030204" pitchFamily="49" charset="0"/>
              </a:rPr>
              <a:t>tr</a:t>
            </a:r>
            <a:r>
              <a:rPr lang="it-IT" b="0" dirty="0">
                <a:solidFill>
                  <a:srgbClr val="808080"/>
                </a:solidFill>
                <a:effectLst/>
                <a:latin typeface="Consolas" panose="020B0609020204030204" pitchFamily="49" charset="0"/>
                <a:cs typeface="Consolas" panose="020B0609020204030204" pitchFamily="49" charset="0"/>
              </a:rPr>
              <a:t>&gt;</a:t>
            </a:r>
            <a:endParaRPr lang="it-IT" b="0" dirty="0">
              <a:solidFill>
                <a:srgbClr val="D4D4D4"/>
              </a:solidFill>
              <a:effectLst/>
              <a:latin typeface="Consolas" panose="020B0609020204030204" pitchFamily="49" charset="0"/>
              <a:cs typeface="Consolas" panose="020B0609020204030204" pitchFamily="49" charset="0"/>
            </a:endParaRPr>
          </a:p>
          <a:p>
            <a:pPr marL="0" indent="0" defTabSz="302400">
              <a:lnSpc>
                <a:spcPct val="120000"/>
              </a:lnSpc>
              <a:spcBef>
                <a:spcPts val="0"/>
              </a:spcBef>
              <a:buNone/>
            </a:pPr>
            <a:r>
              <a:rPr lang="it-IT" b="0" dirty="0">
                <a:solidFill>
                  <a:srgbClr val="808080"/>
                </a:solidFill>
                <a:effectLst/>
                <a:latin typeface="Consolas" panose="020B0609020204030204" pitchFamily="49" charset="0"/>
                <a:cs typeface="Consolas" panose="020B0609020204030204" pitchFamily="49" charset="0"/>
              </a:rPr>
              <a:t>	&lt;</a:t>
            </a:r>
            <a:r>
              <a:rPr lang="it-IT" b="0" dirty="0" err="1">
                <a:solidFill>
                  <a:srgbClr val="569CD6"/>
                </a:solidFill>
                <a:effectLst/>
                <a:latin typeface="Consolas" panose="020B0609020204030204" pitchFamily="49" charset="0"/>
                <a:cs typeface="Consolas" panose="020B0609020204030204" pitchFamily="49" charset="0"/>
              </a:rPr>
              <a:t>tr</a:t>
            </a:r>
            <a:r>
              <a:rPr lang="it-IT" b="0" dirty="0">
                <a:solidFill>
                  <a:srgbClr val="808080"/>
                </a:solidFill>
                <a:effectLst/>
                <a:latin typeface="Consolas" panose="020B0609020204030204" pitchFamily="49" charset="0"/>
                <a:cs typeface="Consolas" panose="020B0609020204030204" pitchFamily="49" charset="0"/>
              </a:rPr>
              <a:t>&gt;</a:t>
            </a:r>
            <a:endParaRPr lang="it-IT" b="0" dirty="0">
              <a:solidFill>
                <a:srgbClr val="D4D4D4"/>
              </a:solidFill>
              <a:effectLst/>
              <a:latin typeface="Consolas" panose="020B0609020204030204" pitchFamily="49" charset="0"/>
              <a:cs typeface="Consolas" panose="020B0609020204030204" pitchFamily="49" charset="0"/>
            </a:endParaRPr>
          </a:p>
          <a:p>
            <a:pPr marL="0" indent="0" defTabSz="302400">
              <a:lnSpc>
                <a:spcPct val="120000"/>
              </a:lnSpc>
              <a:spcBef>
                <a:spcPts val="0"/>
              </a:spcBef>
              <a:buNone/>
            </a:pPr>
            <a:r>
              <a:rPr lang="it-IT" b="0" dirty="0">
                <a:solidFill>
                  <a:srgbClr val="808080"/>
                </a:solidFill>
                <a:effectLst/>
                <a:latin typeface="Consolas" panose="020B0609020204030204" pitchFamily="49" charset="0"/>
                <a:cs typeface="Consolas" panose="020B0609020204030204" pitchFamily="49" charset="0"/>
              </a:rPr>
              <a:t>		&lt;</a:t>
            </a:r>
            <a:r>
              <a:rPr lang="it-IT" b="0" dirty="0" err="1">
                <a:solidFill>
                  <a:srgbClr val="569CD6"/>
                </a:solidFill>
                <a:effectLst/>
                <a:latin typeface="Consolas" panose="020B0609020204030204" pitchFamily="49" charset="0"/>
                <a:cs typeface="Consolas" panose="020B0609020204030204" pitchFamily="49" charset="0"/>
              </a:rPr>
              <a:t>td</a:t>
            </a:r>
            <a:r>
              <a:rPr lang="it-IT" b="0" dirty="0">
                <a:solidFill>
                  <a:srgbClr val="808080"/>
                </a:solidFill>
                <a:effectLst/>
                <a:latin typeface="Consolas" panose="020B0609020204030204" pitchFamily="49" charset="0"/>
                <a:cs typeface="Consolas" panose="020B0609020204030204" pitchFamily="49" charset="0"/>
              </a:rPr>
              <a:t>&gt;</a:t>
            </a:r>
            <a:r>
              <a:rPr lang="it-IT" b="0" dirty="0">
                <a:solidFill>
                  <a:srgbClr val="D4D4D4"/>
                </a:solidFill>
                <a:effectLst/>
                <a:latin typeface="Consolas" panose="020B0609020204030204" pitchFamily="49" charset="0"/>
                <a:cs typeface="Consolas" panose="020B0609020204030204" pitchFamily="49" charset="0"/>
              </a:rPr>
              <a:t>Linguistica comp.</a:t>
            </a:r>
            <a:r>
              <a:rPr lang="it-IT" b="0" dirty="0">
                <a:solidFill>
                  <a:srgbClr val="808080"/>
                </a:solidFill>
                <a:effectLst/>
                <a:latin typeface="Consolas" panose="020B0609020204030204" pitchFamily="49" charset="0"/>
                <a:cs typeface="Consolas" panose="020B0609020204030204" pitchFamily="49" charset="0"/>
              </a:rPr>
              <a:t>&lt;/</a:t>
            </a:r>
            <a:r>
              <a:rPr lang="it-IT" b="0" dirty="0" err="1">
                <a:solidFill>
                  <a:srgbClr val="569CD6"/>
                </a:solidFill>
                <a:effectLst/>
                <a:latin typeface="Consolas" panose="020B0609020204030204" pitchFamily="49" charset="0"/>
                <a:cs typeface="Consolas" panose="020B0609020204030204" pitchFamily="49" charset="0"/>
              </a:rPr>
              <a:t>td</a:t>
            </a:r>
            <a:r>
              <a:rPr lang="it-IT" b="0" dirty="0">
                <a:solidFill>
                  <a:srgbClr val="808080"/>
                </a:solidFill>
                <a:effectLst/>
                <a:latin typeface="Consolas" panose="020B0609020204030204" pitchFamily="49" charset="0"/>
                <a:cs typeface="Consolas" panose="020B0609020204030204" pitchFamily="49" charset="0"/>
              </a:rPr>
              <a:t>&gt;</a:t>
            </a:r>
            <a:endParaRPr lang="it-IT" b="0" dirty="0">
              <a:solidFill>
                <a:srgbClr val="D4D4D4"/>
              </a:solidFill>
              <a:effectLst/>
              <a:latin typeface="Consolas" panose="020B0609020204030204" pitchFamily="49" charset="0"/>
              <a:cs typeface="Consolas" panose="020B0609020204030204" pitchFamily="49" charset="0"/>
            </a:endParaRPr>
          </a:p>
          <a:p>
            <a:pPr marL="0" indent="0" defTabSz="302400">
              <a:lnSpc>
                <a:spcPct val="120000"/>
              </a:lnSpc>
              <a:spcBef>
                <a:spcPts val="0"/>
              </a:spcBef>
              <a:buNone/>
            </a:pPr>
            <a:r>
              <a:rPr lang="it-IT" b="0" dirty="0">
                <a:solidFill>
                  <a:srgbClr val="808080"/>
                </a:solidFill>
                <a:effectLst/>
                <a:latin typeface="Consolas" panose="020B0609020204030204" pitchFamily="49" charset="0"/>
                <a:cs typeface="Consolas" panose="020B0609020204030204" pitchFamily="49" charset="0"/>
              </a:rPr>
              <a:t>		&lt;</a:t>
            </a:r>
            <a:r>
              <a:rPr lang="it-IT" b="0" dirty="0" err="1">
                <a:solidFill>
                  <a:srgbClr val="569CD6"/>
                </a:solidFill>
                <a:effectLst/>
                <a:latin typeface="Consolas" panose="020B0609020204030204" pitchFamily="49" charset="0"/>
                <a:cs typeface="Consolas" panose="020B0609020204030204" pitchFamily="49" charset="0"/>
              </a:rPr>
              <a:t>td</a:t>
            </a:r>
            <a:r>
              <a:rPr lang="it-IT" b="0" dirty="0">
                <a:solidFill>
                  <a:srgbClr val="808080"/>
                </a:solidFill>
                <a:effectLst/>
                <a:latin typeface="Consolas" panose="020B0609020204030204" pitchFamily="49" charset="0"/>
                <a:cs typeface="Consolas" panose="020B0609020204030204" pitchFamily="49" charset="0"/>
              </a:rPr>
              <a:t>&gt;</a:t>
            </a:r>
            <a:r>
              <a:rPr lang="it-IT" b="0" dirty="0">
                <a:solidFill>
                  <a:srgbClr val="D4D4D4"/>
                </a:solidFill>
                <a:effectLst/>
                <a:latin typeface="Consolas" panose="020B0609020204030204" pitchFamily="49" charset="0"/>
                <a:cs typeface="Consolas" panose="020B0609020204030204" pitchFamily="49" charset="0"/>
              </a:rPr>
              <a:t>12 CFU</a:t>
            </a:r>
            <a:r>
              <a:rPr lang="it-IT" b="0" dirty="0">
                <a:solidFill>
                  <a:srgbClr val="808080"/>
                </a:solidFill>
                <a:effectLst/>
                <a:latin typeface="Consolas" panose="020B0609020204030204" pitchFamily="49" charset="0"/>
                <a:cs typeface="Consolas" panose="020B0609020204030204" pitchFamily="49" charset="0"/>
              </a:rPr>
              <a:t>&lt;/</a:t>
            </a:r>
            <a:r>
              <a:rPr lang="it-IT" b="0" dirty="0" err="1">
                <a:solidFill>
                  <a:srgbClr val="569CD6"/>
                </a:solidFill>
                <a:effectLst/>
                <a:latin typeface="Consolas" panose="020B0609020204030204" pitchFamily="49" charset="0"/>
                <a:cs typeface="Consolas" panose="020B0609020204030204" pitchFamily="49" charset="0"/>
              </a:rPr>
              <a:t>td</a:t>
            </a:r>
            <a:r>
              <a:rPr lang="it-IT" b="0" dirty="0">
                <a:solidFill>
                  <a:srgbClr val="808080"/>
                </a:solidFill>
                <a:effectLst/>
                <a:latin typeface="Consolas" panose="020B0609020204030204" pitchFamily="49" charset="0"/>
                <a:cs typeface="Consolas" panose="020B0609020204030204" pitchFamily="49" charset="0"/>
              </a:rPr>
              <a:t>&gt;</a:t>
            </a:r>
            <a:endParaRPr lang="it-IT" b="0" dirty="0">
              <a:solidFill>
                <a:srgbClr val="D4D4D4"/>
              </a:solidFill>
              <a:effectLst/>
              <a:latin typeface="Consolas" panose="020B0609020204030204" pitchFamily="49" charset="0"/>
              <a:cs typeface="Consolas" panose="020B0609020204030204" pitchFamily="49" charset="0"/>
            </a:endParaRPr>
          </a:p>
          <a:p>
            <a:pPr marL="0" indent="0" defTabSz="302400">
              <a:lnSpc>
                <a:spcPct val="120000"/>
              </a:lnSpc>
              <a:spcBef>
                <a:spcPts val="0"/>
              </a:spcBef>
              <a:buNone/>
            </a:pPr>
            <a:r>
              <a:rPr lang="it-IT" b="0" dirty="0">
                <a:solidFill>
                  <a:srgbClr val="808080"/>
                </a:solidFill>
                <a:effectLst/>
                <a:latin typeface="Consolas" panose="020B0609020204030204" pitchFamily="49" charset="0"/>
                <a:cs typeface="Consolas" panose="020B0609020204030204" pitchFamily="49" charset="0"/>
              </a:rPr>
              <a:t>		&lt;</a:t>
            </a:r>
            <a:r>
              <a:rPr lang="it-IT" b="0" dirty="0" err="1">
                <a:solidFill>
                  <a:srgbClr val="569CD6"/>
                </a:solidFill>
                <a:effectLst/>
                <a:latin typeface="Consolas" panose="020B0609020204030204" pitchFamily="49" charset="0"/>
                <a:cs typeface="Consolas" panose="020B0609020204030204" pitchFamily="49" charset="0"/>
              </a:rPr>
              <a:t>td</a:t>
            </a:r>
            <a:r>
              <a:rPr lang="it-IT" b="0" dirty="0">
                <a:solidFill>
                  <a:srgbClr val="808080"/>
                </a:solidFill>
                <a:effectLst/>
                <a:latin typeface="Consolas" panose="020B0609020204030204" pitchFamily="49" charset="0"/>
                <a:cs typeface="Consolas" panose="020B0609020204030204" pitchFamily="49" charset="0"/>
              </a:rPr>
              <a:t>&gt;</a:t>
            </a:r>
            <a:r>
              <a:rPr lang="it-IT" b="0" dirty="0">
                <a:solidFill>
                  <a:srgbClr val="D4D4D4"/>
                </a:solidFill>
                <a:effectLst/>
                <a:latin typeface="Consolas" panose="020B0609020204030204" pitchFamily="49" charset="0"/>
                <a:cs typeface="Consolas" panose="020B0609020204030204" pitchFamily="49" charset="0"/>
              </a:rPr>
              <a:t>30</a:t>
            </a:r>
            <a:r>
              <a:rPr lang="it-IT" b="0" dirty="0">
                <a:solidFill>
                  <a:srgbClr val="808080"/>
                </a:solidFill>
                <a:effectLst/>
                <a:latin typeface="Consolas" panose="020B0609020204030204" pitchFamily="49" charset="0"/>
                <a:cs typeface="Consolas" panose="020B0609020204030204" pitchFamily="49" charset="0"/>
              </a:rPr>
              <a:t>&lt;/</a:t>
            </a:r>
            <a:r>
              <a:rPr lang="it-IT" b="0" dirty="0" err="1">
                <a:solidFill>
                  <a:srgbClr val="569CD6"/>
                </a:solidFill>
                <a:effectLst/>
                <a:latin typeface="Consolas" panose="020B0609020204030204" pitchFamily="49" charset="0"/>
                <a:cs typeface="Consolas" panose="020B0609020204030204" pitchFamily="49" charset="0"/>
              </a:rPr>
              <a:t>td</a:t>
            </a:r>
            <a:r>
              <a:rPr lang="it-IT" b="0" dirty="0">
                <a:solidFill>
                  <a:srgbClr val="808080"/>
                </a:solidFill>
                <a:effectLst/>
                <a:latin typeface="Consolas" panose="020B0609020204030204" pitchFamily="49" charset="0"/>
                <a:cs typeface="Consolas" panose="020B0609020204030204" pitchFamily="49" charset="0"/>
              </a:rPr>
              <a:t>&gt;</a:t>
            </a:r>
            <a:endParaRPr lang="it-IT" b="0" dirty="0">
              <a:solidFill>
                <a:srgbClr val="D4D4D4"/>
              </a:solidFill>
              <a:effectLst/>
              <a:latin typeface="Consolas" panose="020B0609020204030204" pitchFamily="49" charset="0"/>
              <a:cs typeface="Consolas" panose="020B0609020204030204" pitchFamily="49" charset="0"/>
            </a:endParaRPr>
          </a:p>
          <a:p>
            <a:pPr marL="0" indent="0" defTabSz="302400">
              <a:lnSpc>
                <a:spcPct val="120000"/>
              </a:lnSpc>
              <a:spcBef>
                <a:spcPts val="0"/>
              </a:spcBef>
              <a:buNone/>
            </a:pPr>
            <a:r>
              <a:rPr lang="it-IT" b="0" dirty="0">
                <a:solidFill>
                  <a:srgbClr val="808080"/>
                </a:solidFill>
                <a:effectLst/>
                <a:latin typeface="Consolas" panose="020B0609020204030204" pitchFamily="49" charset="0"/>
                <a:cs typeface="Consolas" panose="020B0609020204030204" pitchFamily="49" charset="0"/>
              </a:rPr>
              <a:t>		&lt;/</a:t>
            </a:r>
            <a:r>
              <a:rPr lang="it-IT" b="0" dirty="0" err="1">
                <a:solidFill>
                  <a:srgbClr val="569CD6"/>
                </a:solidFill>
                <a:effectLst/>
                <a:latin typeface="Consolas" panose="020B0609020204030204" pitchFamily="49" charset="0"/>
                <a:cs typeface="Consolas" panose="020B0609020204030204" pitchFamily="49" charset="0"/>
              </a:rPr>
              <a:t>tr</a:t>
            </a:r>
            <a:r>
              <a:rPr lang="it-IT" b="0" dirty="0">
                <a:solidFill>
                  <a:srgbClr val="808080"/>
                </a:solidFill>
                <a:effectLst/>
                <a:latin typeface="Consolas" panose="020B0609020204030204" pitchFamily="49" charset="0"/>
                <a:cs typeface="Consolas" panose="020B0609020204030204" pitchFamily="49" charset="0"/>
              </a:rPr>
              <a:t>&gt;</a:t>
            </a:r>
            <a:endParaRPr lang="it-IT" b="0" dirty="0">
              <a:solidFill>
                <a:srgbClr val="D4D4D4"/>
              </a:solidFill>
              <a:effectLst/>
              <a:latin typeface="Consolas" panose="020B0609020204030204" pitchFamily="49" charset="0"/>
              <a:cs typeface="Consolas" panose="020B0609020204030204" pitchFamily="49" charset="0"/>
            </a:endParaRPr>
          </a:p>
          <a:p>
            <a:pPr marL="0" indent="0" defTabSz="302400">
              <a:lnSpc>
                <a:spcPct val="120000"/>
              </a:lnSpc>
              <a:spcBef>
                <a:spcPts val="0"/>
              </a:spcBef>
              <a:buNone/>
            </a:pPr>
            <a:r>
              <a:rPr lang="it-IT" b="0" dirty="0">
                <a:solidFill>
                  <a:srgbClr val="808080"/>
                </a:solidFill>
                <a:effectLst/>
                <a:latin typeface="Consolas" panose="020B0609020204030204" pitchFamily="49" charset="0"/>
                <a:cs typeface="Consolas" panose="020B0609020204030204" pitchFamily="49" charset="0"/>
              </a:rPr>
              <a:t>&lt;/</a:t>
            </a:r>
            <a:r>
              <a:rPr lang="it-IT" b="0" dirty="0" err="1">
                <a:solidFill>
                  <a:srgbClr val="569CD6"/>
                </a:solidFill>
                <a:effectLst/>
                <a:latin typeface="Consolas" panose="020B0609020204030204" pitchFamily="49" charset="0"/>
                <a:cs typeface="Consolas" panose="020B0609020204030204" pitchFamily="49" charset="0"/>
              </a:rPr>
              <a:t>table</a:t>
            </a:r>
            <a:r>
              <a:rPr lang="it-IT" b="0" dirty="0">
                <a:solidFill>
                  <a:srgbClr val="808080"/>
                </a:solidFill>
                <a:effectLst/>
                <a:latin typeface="Consolas" panose="020B0609020204030204" pitchFamily="49" charset="0"/>
                <a:cs typeface="Consolas" panose="020B0609020204030204" pitchFamily="49" charset="0"/>
              </a:rPr>
              <a:t>&gt;</a:t>
            </a:r>
            <a:endParaRPr lang="it-IT" b="0" dirty="0">
              <a:solidFill>
                <a:srgbClr val="D4D4D4"/>
              </a:solidFill>
              <a:effectLst/>
              <a:latin typeface="Consolas" panose="020B0609020204030204" pitchFamily="49" charset="0"/>
              <a:cs typeface="Consolas" panose="020B0609020204030204" pitchFamily="49" charset="0"/>
            </a:endParaRPr>
          </a:p>
          <a:p>
            <a:pPr marL="0" indent="0">
              <a:buNone/>
            </a:pPr>
            <a:endParaRPr lang="it-IT" b="0" dirty="0">
              <a:solidFill>
                <a:srgbClr val="D4D4D4"/>
              </a:solidFill>
              <a:effectLst/>
              <a:latin typeface="Menlo" panose="020B0609030804020204" pitchFamily="49" charset="0"/>
            </a:endParaRPr>
          </a:p>
          <a:p>
            <a:pPr marL="0" indent="0">
              <a:buNone/>
            </a:pPr>
            <a:endParaRPr lang="it-IT" dirty="0"/>
          </a:p>
          <a:p>
            <a:pPr marL="0" indent="0">
              <a:buNone/>
            </a:pPr>
            <a:endParaRPr lang="it-IT" dirty="0"/>
          </a:p>
        </p:txBody>
      </p:sp>
    </p:spTree>
    <p:extLst>
      <p:ext uri="{BB962C8B-B14F-4D97-AF65-F5344CB8AC3E}">
        <p14:creationId xmlns:p14="http://schemas.microsoft.com/office/powerpoint/2010/main" val="68908511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045FA06-E375-C983-0E17-8593EE694740}"/>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3A13A204-FB5B-4E8C-FC11-AC34FDCA01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Immagine 4" descr="Immagine che contiene testo, menu, bianco e nero, schermata&#10;&#10;Il contenuto generato dall'IA potrebbe non essere corretto.">
            <a:extLst>
              <a:ext uri="{FF2B5EF4-FFF2-40B4-BE49-F238E27FC236}">
                <a16:creationId xmlns:a16="http://schemas.microsoft.com/office/drawing/2014/main" id="{6335C699-4663-D9C9-34FE-4CA42EB080F6}"/>
              </a:ext>
            </a:extLst>
          </p:cNvPr>
          <p:cNvPicPr>
            <a:picLocks noChangeAspect="1"/>
          </p:cNvPicPr>
          <p:nvPr/>
        </p:nvPicPr>
        <p:blipFill>
          <a:blip r:embed="rId3">
            <a:extLst>
              <a:ext uri="{837473B0-CC2E-450A-ABE3-18F120FF3D39}">
                <a1611:picAttrSrcUrl xmlns:a1611="http://schemas.microsoft.com/office/drawing/2016/11/main" r:id="rId4"/>
              </a:ext>
            </a:extLst>
          </a:blip>
          <a:srcRect l="11720" t="9091" r="16453" b="-1"/>
          <a:stretch/>
        </p:blipFill>
        <p:spPr>
          <a:xfrm>
            <a:off x="3522468" y="10"/>
            <a:ext cx="8669532" cy="6857990"/>
          </a:xfrm>
          <a:prstGeom prst="rect">
            <a:avLst/>
          </a:prstGeom>
        </p:spPr>
      </p:pic>
      <p:sp>
        <p:nvSpPr>
          <p:cNvPr id="12" name="Rectangle 11">
            <a:extLst>
              <a:ext uri="{FF2B5EF4-FFF2-40B4-BE49-F238E27FC236}">
                <a16:creationId xmlns:a16="http://schemas.microsoft.com/office/drawing/2014/main" id="{F1C41EF5-6652-CA89-CB6C-CC17B38327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tx1"/>
              </a:gs>
              <a:gs pos="35000">
                <a:schemeClr val="tx1">
                  <a:alpha val="78000"/>
                </a:schemeClr>
              </a:gs>
              <a:gs pos="19000">
                <a:schemeClr val="tx1">
                  <a:alpha val="38000"/>
                </a:schemeClr>
              </a:gs>
              <a:gs pos="0">
                <a:schemeClr val="tx1">
                  <a:alpha val="0"/>
                </a:schemeClr>
              </a:gs>
              <a:gs pos="100000">
                <a:schemeClr val="tx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olo 1">
            <a:extLst>
              <a:ext uri="{FF2B5EF4-FFF2-40B4-BE49-F238E27FC236}">
                <a16:creationId xmlns:a16="http://schemas.microsoft.com/office/drawing/2014/main" id="{8899E7EA-1CF3-9414-FA48-499FA050C00A}"/>
              </a:ext>
            </a:extLst>
          </p:cNvPr>
          <p:cNvSpPr>
            <a:spLocks noGrp="1"/>
          </p:cNvSpPr>
          <p:nvPr>
            <p:ph type="title"/>
          </p:nvPr>
        </p:nvSpPr>
        <p:spPr>
          <a:xfrm>
            <a:off x="291084" y="51564"/>
            <a:ext cx="3438144" cy="828546"/>
          </a:xfrm>
        </p:spPr>
        <p:txBody>
          <a:bodyPr anchor="b">
            <a:normAutofit/>
          </a:bodyPr>
          <a:lstStyle/>
          <a:p>
            <a:r>
              <a:rPr lang="it-IT" sz="4000" dirty="0">
                <a:solidFill>
                  <a:schemeClr val="bg1"/>
                </a:solidFill>
                <a:latin typeface="Futura Medium" panose="020B0602020204020303" pitchFamily="34" charset="-79"/>
                <a:cs typeface="Futura Medium" panose="020B0602020204020303" pitchFamily="34" charset="-79"/>
              </a:rPr>
              <a:t>&lt;</a:t>
            </a:r>
            <a:r>
              <a:rPr lang="it-IT" sz="4000" dirty="0" err="1">
                <a:solidFill>
                  <a:schemeClr val="bg1"/>
                </a:solidFill>
                <a:latin typeface="Futura Medium" panose="020B0602020204020303" pitchFamily="34" charset="-79"/>
                <a:cs typeface="Futura Medium" panose="020B0602020204020303" pitchFamily="34" charset="-79"/>
              </a:rPr>
              <a:t>article</a:t>
            </a:r>
            <a:r>
              <a:rPr lang="it-IT" sz="4000" dirty="0">
                <a:solidFill>
                  <a:schemeClr val="bg1"/>
                </a:solidFill>
                <a:latin typeface="Futura Medium" panose="020B0602020204020303" pitchFamily="34" charset="-79"/>
                <a:cs typeface="Futura Medium" panose="020B0602020204020303" pitchFamily="34" charset="-79"/>
              </a:rPr>
              <a:t>&gt;</a:t>
            </a:r>
          </a:p>
        </p:txBody>
      </p:sp>
      <p:sp>
        <p:nvSpPr>
          <p:cNvPr id="14" name="Rectangle 13">
            <a:extLst>
              <a:ext uri="{FF2B5EF4-FFF2-40B4-BE49-F238E27FC236}">
                <a16:creationId xmlns:a16="http://schemas.microsoft.com/office/drawing/2014/main" id="{93E6FF17-B5AF-0041-A702-86CDE3F963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5615DB1C-EDA0-DE7C-C8E2-E6DFA376C1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9144"/>
          </a:xfrm>
          <a:prstGeom prst="rect">
            <a:avLst/>
          </a:prstGeom>
          <a:solidFill>
            <a:schemeClr val="tx1"/>
          </a:solidFill>
          <a:ln w="31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Segnaposto contenuto 2">
            <a:extLst>
              <a:ext uri="{FF2B5EF4-FFF2-40B4-BE49-F238E27FC236}">
                <a16:creationId xmlns:a16="http://schemas.microsoft.com/office/drawing/2014/main" id="{0BCA3209-9DC0-D36E-926C-4107E559163D}"/>
              </a:ext>
            </a:extLst>
          </p:cNvPr>
          <p:cNvSpPr>
            <a:spLocks noGrp="1"/>
          </p:cNvSpPr>
          <p:nvPr>
            <p:ph idx="1"/>
          </p:nvPr>
        </p:nvSpPr>
        <p:spPr>
          <a:xfrm>
            <a:off x="371094" y="2718053"/>
            <a:ext cx="5916690" cy="3792033"/>
          </a:xfrm>
        </p:spPr>
        <p:txBody>
          <a:bodyPr anchor="t">
            <a:normAutofit/>
          </a:bodyPr>
          <a:lstStyle/>
          <a:p>
            <a:pPr marL="0" indent="0">
              <a:buNone/>
            </a:pPr>
            <a:r>
              <a:rPr lang="it-IT" sz="2400" dirty="0">
                <a:solidFill>
                  <a:schemeClr val="bg1"/>
                </a:solidFill>
              </a:rPr>
              <a:t>Contenuto autosufficiente di un documento</a:t>
            </a:r>
          </a:p>
          <a:p>
            <a:pPr marL="0" indent="0">
              <a:buNone/>
            </a:pPr>
            <a:endParaRPr lang="it-IT" sz="2400" dirty="0">
              <a:solidFill>
                <a:schemeClr val="bg1"/>
              </a:solidFill>
            </a:endParaRPr>
          </a:p>
          <a:p>
            <a:pPr marL="0" indent="0">
              <a:buNone/>
            </a:pPr>
            <a:r>
              <a:rPr lang="it-IT" sz="2400" dirty="0">
                <a:solidFill>
                  <a:schemeClr val="bg1"/>
                </a:solidFill>
              </a:rPr>
              <a:t>&lt;</a:t>
            </a:r>
            <a:r>
              <a:rPr lang="it-IT" sz="2400" dirty="0" err="1">
                <a:solidFill>
                  <a:schemeClr val="bg1"/>
                </a:solidFill>
              </a:rPr>
              <a:t>article</a:t>
            </a:r>
            <a:r>
              <a:rPr lang="it-IT" sz="2400" dirty="0">
                <a:solidFill>
                  <a:schemeClr val="bg1"/>
                </a:solidFill>
              </a:rPr>
              <a:t>&gt;</a:t>
            </a:r>
          </a:p>
          <a:p>
            <a:pPr marL="0" indent="0">
              <a:buNone/>
            </a:pPr>
            <a:r>
              <a:rPr lang="it-IT" sz="2400" dirty="0">
                <a:solidFill>
                  <a:schemeClr val="bg1"/>
                </a:solidFill>
              </a:rPr>
              <a:t>&lt;h1&gt;Titolo&lt;/h1&gt;</a:t>
            </a:r>
          </a:p>
          <a:p>
            <a:pPr marL="0" indent="0">
              <a:buNone/>
            </a:pPr>
            <a:r>
              <a:rPr lang="it-IT" sz="2400" dirty="0">
                <a:solidFill>
                  <a:schemeClr val="bg1"/>
                </a:solidFill>
              </a:rPr>
              <a:t>&lt;/</a:t>
            </a:r>
            <a:r>
              <a:rPr lang="it-IT" sz="2400" dirty="0" err="1">
                <a:solidFill>
                  <a:schemeClr val="bg1"/>
                </a:solidFill>
              </a:rPr>
              <a:t>article</a:t>
            </a:r>
            <a:r>
              <a:rPr lang="it-IT" sz="2400" dirty="0">
                <a:solidFill>
                  <a:schemeClr val="bg1"/>
                </a:solidFill>
              </a:rPr>
              <a:t>&gt;</a:t>
            </a:r>
          </a:p>
        </p:txBody>
      </p:sp>
      <p:sp>
        <p:nvSpPr>
          <p:cNvPr id="4" name="Rettangolo 3">
            <a:extLst>
              <a:ext uri="{FF2B5EF4-FFF2-40B4-BE49-F238E27FC236}">
                <a16:creationId xmlns:a16="http://schemas.microsoft.com/office/drawing/2014/main" id="{376A91FF-CCBB-469C-FE5E-B01A1B2F9340}"/>
              </a:ext>
            </a:extLst>
          </p:cNvPr>
          <p:cNvSpPr/>
          <p:nvPr/>
        </p:nvSpPr>
        <p:spPr>
          <a:xfrm>
            <a:off x="770562" y="5342562"/>
            <a:ext cx="4366517" cy="101714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dirty="0"/>
              <a:t>L’esempio è di Sordi (p. 42). Attenzione a &lt;</a:t>
            </a:r>
            <a:r>
              <a:rPr lang="it-IT" dirty="0" err="1"/>
              <a:t>section</a:t>
            </a:r>
            <a:r>
              <a:rPr lang="it-IT" dirty="0"/>
              <a:t>&gt;</a:t>
            </a:r>
          </a:p>
        </p:txBody>
      </p:sp>
    </p:spTree>
    <p:extLst>
      <p:ext uri="{BB962C8B-B14F-4D97-AF65-F5344CB8AC3E}">
        <p14:creationId xmlns:p14="http://schemas.microsoft.com/office/powerpoint/2010/main" val="7418657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18A0FC2-0C99-3684-6238-F1E42E9EB62E}"/>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95A7F6D-2DF4-FFE9-0FD7-B61035C061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Immagine 4" descr="Immagine che contiene testo, menu, bianco e nero, schermata&#10;&#10;Il contenuto generato dall'IA potrebbe non essere corretto.">
            <a:extLst>
              <a:ext uri="{FF2B5EF4-FFF2-40B4-BE49-F238E27FC236}">
                <a16:creationId xmlns:a16="http://schemas.microsoft.com/office/drawing/2014/main" id="{F587B567-17EC-B617-4BDC-3111D09CC619}"/>
              </a:ext>
            </a:extLst>
          </p:cNvPr>
          <p:cNvPicPr>
            <a:picLocks noChangeAspect="1"/>
          </p:cNvPicPr>
          <p:nvPr/>
        </p:nvPicPr>
        <p:blipFill>
          <a:blip r:embed="rId3">
            <a:extLst>
              <a:ext uri="{837473B0-CC2E-450A-ABE3-18F120FF3D39}">
                <a1611:picAttrSrcUrl xmlns:a1611="http://schemas.microsoft.com/office/drawing/2016/11/main" r:id="rId4"/>
              </a:ext>
            </a:extLst>
          </a:blip>
          <a:srcRect l="11720" t="9091" r="16453" b="-1"/>
          <a:stretch/>
        </p:blipFill>
        <p:spPr>
          <a:xfrm>
            <a:off x="3522468" y="10"/>
            <a:ext cx="8669532" cy="6857990"/>
          </a:xfrm>
          <a:prstGeom prst="rect">
            <a:avLst/>
          </a:prstGeom>
        </p:spPr>
      </p:pic>
      <p:sp>
        <p:nvSpPr>
          <p:cNvPr id="12" name="Rectangle 11">
            <a:extLst>
              <a:ext uri="{FF2B5EF4-FFF2-40B4-BE49-F238E27FC236}">
                <a16:creationId xmlns:a16="http://schemas.microsoft.com/office/drawing/2014/main" id="{FD8CEC2F-2C8E-4D89-33D9-65A2E9903C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tx1"/>
              </a:gs>
              <a:gs pos="35000">
                <a:schemeClr val="tx1">
                  <a:alpha val="78000"/>
                </a:schemeClr>
              </a:gs>
              <a:gs pos="19000">
                <a:schemeClr val="tx1">
                  <a:alpha val="38000"/>
                </a:schemeClr>
              </a:gs>
              <a:gs pos="0">
                <a:schemeClr val="tx1">
                  <a:alpha val="0"/>
                </a:schemeClr>
              </a:gs>
              <a:gs pos="100000">
                <a:schemeClr val="tx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olo 1">
            <a:extLst>
              <a:ext uri="{FF2B5EF4-FFF2-40B4-BE49-F238E27FC236}">
                <a16:creationId xmlns:a16="http://schemas.microsoft.com/office/drawing/2014/main" id="{A6ADF89C-75B6-6123-DB39-F971521F33F3}"/>
              </a:ext>
            </a:extLst>
          </p:cNvPr>
          <p:cNvSpPr>
            <a:spLocks noGrp="1"/>
          </p:cNvSpPr>
          <p:nvPr>
            <p:ph type="title"/>
          </p:nvPr>
        </p:nvSpPr>
        <p:spPr>
          <a:xfrm>
            <a:off x="291084" y="88141"/>
            <a:ext cx="3438144" cy="828546"/>
          </a:xfrm>
        </p:spPr>
        <p:txBody>
          <a:bodyPr anchor="b">
            <a:normAutofit/>
          </a:bodyPr>
          <a:lstStyle/>
          <a:p>
            <a:r>
              <a:rPr lang="it-IT" sz="4000" dirty="0">
                <a:solidFill>
                  <a:schemeClr val="bg1"/>
                </a:solidFill>
                <a:latin typeface="Futura Medium" panose="020B0602020204020303" pitchFamily="34" charset="-79"/>
                <a:cs typeface="Futura Medium" panose="020B0602020204020303" pitchFamily="34" charset="-79"/>
              </a:rPr>
              <a:t>&lt;</a:t>
            </a:r>
            <a:r>
              <a:rPr lang="it-IT" sz="4000" dirty="0" err="1">
                <a:solidFill>
                  <a:schemeClr val="bg1"/>
                </a:solidFill>
                <a:latin typeface="Futura Medium" panose="020B0602020204020303" pitchFamily="34" charset="-79"/>
                <a:cs typeface="Futura Medium" panose="020B0602020204020303" pitchFamily="34" charset="-79"/>
              </a:rPr>
              <a:t>section</a:t>
            </a:r>
            <a:r>
              <a:rPr lang="it-IT" sz="4000" dirty="0">
                <a:solidFill>
                  <a:schemeClr val="bg1"/>
                </a:solidFill>
                <a:latin typeface="Futura Medium" panose="020B0602020204020303" pitchFamily="34" charset="-79"/>
                <a:cs typeface="Futura Medium" panose="020B0602020204020303" pitchFamily="34" charset="-79"/>
              </a:rPr>
              <a:t>&gt;</a:t>
            </a:r>
          </a:p>
        </p:txBody>
      </p:sp>
      <p:sp>
        <p:nvSpPr>
          <p:cNvPr id="14" name="Rectangle 13">
            <a:extLst>
              <a:ext uri="{FF2B5EF4-FFF2-40B4-BE49-F238E27FC236}">
                <a16:creationId xmlns:a16="http://schemas.microsoft.com/office/drawing/2014/main" id="{D1B12C9F-515B-18DF-BAE3-759A23B72F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93A19F22-C6F4-C777-E129-823510A244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9144"/>
          </a:xfrm>
          <a:prstGeom prst="rect">
            <a:avLst/>
          </a:prstGeom>
          <a:solidFill>
            <a:schemeClr val="tx1"/>
          </a:solidFill>
          <a:ln w="31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Segnaposto contenuto 2">
            <a:extLst>
              <a:ext uri="{FF2B5EF4-FFF2-40B4-BE49-F238E27FC236}">
                <a16:creationId xmlns:a16="http://schemas.microsoft.com/office/drawing/2014/main" id="{E030BAFD-439A-B645-5C7D-AAFC4392AC86}"/>
              </a:ext>
            </a:extLst>
          </p:cNvPr>
          <p:cNvSpPr>
            <a:spLocks noGrp="1"/>
          </p:cNvSpPr>
          <p:nvPr>
            <p:ph idx="1"/>
          </p:nvPr>
        </p:nvSpPr>
        <p:spPr>
          <a:xfrm>
            <a:off x="371093" y="1140431"/>
            <a:ext cx="6522866" cy="5621095"/>
          </a:xfrm>
        </p:spPr>
        <p:txBody>
          <a:bodyPr anchor="t">
            <a:normAutofit fontScale="92500" lnSpcReduction="20000"/>
          </a:bodyPr>
          <a:lstStyle/>
          <a:p>
            <a:pPr marL="0" indent="0">
              <a:buNone/>
            </a:pPr>
            <a:r>
              <a:rPr lang="it-IT" sz="3400" dirty="0">
                <a:solidFill>
                  <a:schemeClr val="bg1"/>
                </a:solidFill>
              </a:rPr>
              <a:t>- sezione in cui sono raggruppati tematicamente una serie di contenuti</a:t>
            </a:r>
          </a:p>
          <a:p>
            <a:pPr marL="0" indent="0">
              <a:buNone/>
            </a:pPr>
            <a:r>
              <a:rPr lang="it-IT" sz="3400" dirty="0">
                <a:solidFill>
                  <a:schemeClr val="bg1"/>
                </a:solidFill>
              </a:rPr>
              <a:t>- è raccomandato un titolo</a:t>
            </a:r>
          </a:p>
          <a:p>
            <a:pPr marL="0" indent="0">
              <a:buNone/>
            </a:pPr>
            <a:endParaRPr lang="it-IT" sz="2400" dirty="0">
              <a:solidFill>
                <a:schemeClr val="bg1"/>
              </a:solidFill>
            </a:endParaRPr>
          </a:p>
          <a:p>
            <a:pPr marL="0" indent="0">
              <a:buNone/>
            </a:pPr>
            <a:r>
              <a:rPr lang="it-IT" sz="2400" dirty="0">
                <a:solidFill>
                  <a:schemeClr val="bg1"/>
                </a:solidFill>
              </a:rPr>
              <a:t>&lt;</a:t>
            </a:r>
            <a:r>
              <a:rPr lang="it-IT" sz="2400" dirty="0" err="1">
                <a:solidFill>
                  <a:schemeClr val="bg1"/>
                </a:solidFill>
              </a:rPr>
              <a:t>article</a:t>
            </a:r>
            <a:r>
              <a:rPr lang="it-IT" sz="2400" dirty="0">
                <a:solidFill>
                  <a:schemeClr val="bg1"/>
                </a:solidFill>
              </a:rPr>
              <a:t>&gt;</a:t>
            </a:r>
          </a:p>
          <a:p>
            <a:pPr marL="0" indent="0">
              <a:buNone/>
            </a:pPr>
            <a:r>
              <a:rPr lang="it-IT" sz="2400" dirty="0">
                <a:solidFill>
                  <a:schemeClr val="bg1"/>
                </a:solidFill>
              </a:rPr>
              <a:t>          &lt;</a:t>
            </a:r>
            <a:r>
              <a:rPr lang="it-IT" sz="2400" dirty="0" err="1">
                <a:solidFill>
                  <a:schemeClr val="bg1"/>
                </a:solidFill>
              </a:rPr>
              <a:t>section</a:t>
            </a:r>
            <a:r>
              <a:rPr lang="it-IT" sz="2400" dirty="0">
                <a:solidFill>
                  <a:schemeClr val="bg1"/>
                </a:solidFill>
              </a:rPr>
              <a:t>&gt;</a:t>
            </a:r>
          </a:p>
          <a:p>
            <a:pPr marL="0" indent="0">
              <a:buNone/>
            </a:pPr>
            <a:r>
              <a:rPr lang="it-IT" sz="2400" dirty="0">
                <a:solidFill>
                  <a:schemeClr val="bg1"/>
                </a:solidFill>
              </a:rPr>
              <a:t>	&lt;h2&gt;Titolo capitolo 1&lt;/h2&gt;</a:t>
            </a:r>
          </a:p>
          <a:p>
            <a:pPr marL="0" indent="0">
              <a:buNone/>
            </a:pPr>
            <a:r>
              <a:rPr lang="it-IT" sz="2400" dirty="0">
                <a:solidFill>
                  <a:schemeClr val="bg1"/>
                </a:solidFill>
              </a:rPr>
              <a:t>	&lt;</a:t>
            </a:r>
            <a:r>
              <a:rPr lang="it-IT" sz="2400" dirty="0" err="1">
                <a:solidFill>
                  <a:schemeClr val="bg1"/>
                </a:solidFill>
              </a:rPr>
              <a:t>p</a:t>
            </a:r>
            <a:r>
              <a:rPr lang="it-IT" sz="2400" dirty="0">
                <a:solidFill>
                  <a:schemeClr val="bg1"/>
                </a:solidFill>
              </a:rPr>
              <a:t>&gt;Testo cap.1&lt;/</a:t>
            </a:r>
            <a:r>
              <a:rPr lang="it-IT" sz="2400" dirty="0" err="1">
                <a:solidFill>
                  <a:schemeClr val="bg1"/>
                </a:solidFill>
              </a:rPr>
              <a:t>p</a:t>
            </a:r>
            <a:r>
              <a:rPr lang="it-IT" sz="2400" dirty="0">
                <a:solidFill>
                  <a:schemeClr val="bg1"/>
                </a:solidFill>
              </a:rPr>
              <a:t>&gt;</a:t>
            </a:r>
          </a:p>
          <a:p>
            <a:pPr marL="0" indent="0">
              <a:buNone/>
            </a:pPr>
            <a:r>
              <a:rPr lang="it-IT" sz="2400" dirty="0">
                <a:solidFill>
                  <a:schemeClr val="bg1"/>
                </a:solidFill>
              </a:rPr>
              <a:t>         &lt;/</a:t>
            </a:r>
            <a:r>
              <a:rPr lang="it-IT" sz="2400" dirty="0" err="1">
                <a:solidFill>
                  <a:schemeClr val="bg1"/>
                </a:solidFill>
              </a:rPr>
              <a:t>section</a:t>
            </a:r>
            <a:r>
              <a:rPr lang="it-IT" sz="2400" dirty="0">
                <a:solidFill>
                  <a:schemeClr val="bg1"/>
                </a:solidFill>
              </a:rPr>
              <a:t>&gt;</a:t>
            </a:r>
          </a:p>
          <a:p>
            <a:pPr marL="0" indent="0">
              <a:buNone/>
            </a:pPr>
            <a:r>
              <a:rPr lang="it-IT" sz="2400" dirty="0">
                <a:solidFill>
                  <a:schemeClr val="bg1"/>
                </a:solidFill>
              </a:rPr>
              <a:t>         &lt;</a:t>
            </a:r>
            <a:r>
              <a:rPr lang="it-IT" sz="2400" dirty="0" err="1">
                <a:solidFill>
                  <a:schemeClr val="bg1"/>
                </a:solidFill>
              </a:rPr>
              <a:t>section</a:t>
            </a:r>
            <a:r>
              <a:rPr lang="it-IT" sz="2400" dirty="0">
                <a:solidFill>
                  <a:schemeClr val="bg1"/>
                </a:solidFill>
              </a:rPr>
              <a:t>&gt;</a:t>
            </a:r>
          </a:p>
          <a:p>
            <a:pPr marL="0" indent="0">
              <a:buNone/>
            </a:pPr>
            <a:r>
              <a:rPr lang="it-IT" sz="2400" dirty="0">
                <a:solidFill>
                  <a:schemeClr val="bg1"/>
                </a:solidFill>
              </a:rPr>
              <a:t>   	&lt;h2&gt;Titolo capitolo 2</a:t>
            </a:r>
            <a:r>
              <a:rPr lang="it-IT" sz="2400">
                <a:solidFill>
                  <a:schemeClr val="bg1"/>
                </a:solidFill>
              </a:rPr>
              <a:t>&lt;/h2&gt;</a:t>
            </a:r>
            <a:endParaRPr lang="it-IT" sz="2400" dirty="0">
              <a:solidFill>
                <a:schemeClr val="bg1"/>
              </a:solidFill>
            </a:endParaRPr>
          </a:p>
          <a:p>
            <a:pPr marL="0" indent="0">
              <a:buNone/>
            </a:pPr>
            <a:r>
              <a:rPr lang="it-IT" sz="2400" dirty="0">
                <a:solidFill>
                  <a:schemeClr val="bg1"/>
                </a:solidFill>
              </a:rPr>
              <a:t>	&lt;</a:t>
            </a:r>
            <a:r>
              <a:rPr lang="it-IT" sz="2400" dirty="0" err="1">
                <a:solidFill>
                  <a:schemeClr val="bg1"/>
                </a:solidFill>
              </a:rPr>
              <a:t>p</a:t>
            </a:r>
            <a:r>
              <a:rPr lang="it-IT" sz="2400" dirty="0">
                <a:solidFill>
                  <a:schemeClr val="bg1"/>
                </a:solidFill>
              </a:rPr>
              <a:t>&gt;Testo cap. 2&lt;/</a:t>
            </a:r>
            <a:r>
              <a:rPr lang="it-IT" sz="2400" dirty="0" err="1">
                <a:solidFill>
                  <a:schemeClr val="bg1"/>
                </a:solidFill>
              </a:rPr>
              <a:t>p</a:t>
            </a:r>
            <a:r>
              <a:rPr lang="it-IT" sz="2400" dirty="0">
                <a:solidFill>
                  <a:schemeClr val="bg1"/>
                </a:solidFill>
              </a:rPr>
              <a:t>&gt;</a:t>
            </a:r>
          </a:p>
          <a:p>
            <a:pPr marL="0" indent="0">
              <a:buNone/>
            </a:pPr>
            <a:r>
              <a:rPr lang="it-IT" sz="2400" dirty="0">
                <a:solidFill>
                  <a:schemeClr val="bg1"/>
                </a:solidFill>
              </a:rPr>
              <a:t>         &lt;/</a:t>
            </a:r>
            <a:r>
              <a:rPr lang="it-IT" sz="2400" dirty="0" err="1">
                <a:solidFill>
                  <a:schemeClr val="bg1"/>
                </a:solidFill>
              </a:rPr>
              <a:t>section</a:t>
            </a:r>
            <a:r>
              <a:rPr lang="it-IT" sz="2400" dirty="0">
                <a:solidFill>
                  <a:schemeClr val="bg1"/>
                </a:solidFill>
              </a:rPr>
              <a:t>&gt;</a:t>
            </a:r>
          </a:p>
          <a:p>
            <a:pPr marL="0" indent="0">
              <a:buNone/>
            </a:pPr>
            <a:r>
              <a:rPr lang="it-IT" sz="2400" dirty="0">
                <a:solidFill>
                  <a:schemeClr val="bg1"/>
                </a:solidFill>
              </a:rPr>
              <a:t>&lt;/</a:t>
            </a:r>
            <a:r>
              <a:rPr lang="it-IT" sz="2400" dirty="0" err="1">
                <a:solidFill>
                  <a:schemeClr val="bg1"/>
                </a:solidFill>
              </a:rPr>
              <a:t>article</a:t>
            </a:r>
            <a:r>
              <a:rPr lang="it-IT" sz="2400" dirty="0">
                <a:solidFill>
                  <a:schemeClr val="bg1"/>
                </a:solidFill>
              </a:rPr>
              <a:t>&gt;</a:t>
            </a:r>
          </a:p>
        </p:txBody>
      </p:sp>
    </p:spTree>
    <p:extLst>
      <p:ext uri="{BB962C8B-B14F-4D97-AF65-F5344CB8AC3E}">
        <p14:creationId xmlns:p14="http://schemas.microsoft.com/office/powerpoint/2010/main" val="198106632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0D56818-DED2-7646-7EAB-BAC5A752B5D7}"/>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8F728801-98E4-FFB5-FFAF-8800251BE9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Immagine 4" descr="Immagine che contiene testo, menu, bianco e nero, schermata&#10;&#10;Il contenuto generato dall'IA potrebbe non essere corretto.">
            <a:extLst>
              <a:ext uri="{FF2B5EF4-FFF2-40B4-BE49-F238E27FC236}">
                <a16:creationId xmlns:a16="http://schemas.microsoft.com/office/drawing/2014/main" id="{A89BF1AE-94AE-67B1-5E46-CC62212AEDE4}"/>
              </a:ext>
            </a:extLst>
          </p:cNvPr>
          <p:cNvPicPr>
            <a:picLocks noChangeAspect="1"/>
          </p:cNvPicPr>
          <p:nvPr/>
        </p:nvPicPr>
        <p:blipFill>
          <a:blip r:embed="rId3">
            <a:extLst>
              <a:ext uri="{837473B0-CC2E-450A-ABE3-18F120FF3D39}">
                <a1611:picAttrSrcUrl xmlns:a1611="http://schemas.microsoft.com/office/drawing/2016/11/main" r:id="rId4"/>
              </a:ext>
            </a:extLst>
          </a:blip>
          <a:srcRect l="11720" t="9091" r="16453" b="-1"/>
          <a:stretch/>
        </p:blipFill>
        <p:spPr>
          <a:xfrm>
            <a:off x="3522468" y="10"/>
            <a:ext cx="8669532" cy="6857990"/>
          </a:xfrm>
          <a:prstGeom prst="rect">
            <a:avLst/>
          </a:prstGeom>
        </p:spPr>
      </p:pic>
      <p:sp>
        <p:nvSpPr>
          <p:cNvPr id="12" name="Rectangle 11">
            <a:extLst>
              <a:ext uri="{FF2B5EF4-FFF2-40B4-BE49-F238E27FC236}">
                <a16:creationId xmlns:a16="http://schemas.microsoft.com/office/drawing/2014/main" id="{FD63AE8E-7902-FB2A-65E4-92F078B574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tx1"/>
              </a:gs>
              <a:gs pos="35000">
                <a:schemeClr val="tx1">
                  <a:alpha val="78000"/>
                </a:schemeClr>
              </a:gs>
              <a:gs pos="19000">
                <a:schemeClr val="tx1">
                  <a:alpha val="38000"/>
                </a:schemeClr>
              </a:gs>
              <a:gs pos="0">
                <a:schemeClr val="tx1">
                  <a:alpha val="0"/>
                </a:schemeClr>
              </a:gs>
              <a:gs pos="100000">
                <a:schemeClr val="tx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olo 1">
            <a:extLst>
              <a:ext uri="{FF2B5EF4-FFF2-40B4-BE49-F238E27FC236}">
                <a16:creationId xmlns:a16="http://schemas.microsoft.com/office/drawing/2014/main" id="{2C739E61-1377-10CC-27AB-D95CFD8B6B85}"/>
              </a:ext>
            </a:extLst>
          </p:cNvPr>
          <p:cNvSpPr>
            <a:spLocks noGrp="1"/>
          </p:cNvSpPr>
          <p:nvPr>
            <p:ph type="title"/>
          </p:nvPr>
        </p:nvSpPr>
        <p:spPr>
          <a:xfrm>
            <a:off x="291084" y="88141"/>
            <a:ext cx="3438144" cy="828546"/>
          </a:xfrm>
        </p:spPr>
        <p:txBody>
          <a:bodyPr anchor="b">
            <a:normAutofit/>
          </a:bodyPr>
          <a:lstStyle/>
          <a:p>
            <a:r>
              <a:rPr lang="it-IT" sz="4000" dirty="0">
                <a:solidFill>
                  <a:schemeClr val="bg1"/>
                </a:solidFill>
                <a:latin typeface="Futura Medium" panose="020B0602020204020303" pitchFamily="34" charset="-79"/>
                <a:cs typeface="Futura Medium" panose="020B0602020204020303" pitchFamily="34" charset="-79"/>
              </a:rPr>
              <a:t>&lt;</a:t>
            </a:r>
            <a:r>
              <a:rPr lang="it-IT" sz="4000" dirty="0" err="1">
                <a:solidFill>
                  <a:schemeClr val="bg1"/>
                </a:solidFill>
                <a:latin typeface="Futura Medium" panose="020B0602020204020303" pitchFamily="34" charset="-79"/>
                <a:cs typeface="Futura Medium" panose="020B0602020204020303" pitchFamily="34" charset="-79"/>
              </a:rPr>
              <a:t>aside</a:t>
            </a:r>
            <a:r>
              <a:rPr lang="it-IT" sz="4000" dirty="0">
                <a:solidFill>
                  <a:schemeClr val="bg1"/>
                </a:solidFill>
                <a:latin typeface="Futura Medium" panose="020B0602020204020303" pitchFamily="34" charset="-79"/>
                <a:cs typeface="Futura Medium" panose="020B0602020204020303" pitchFamily="34" charset="-79"/>
              </a:rPr>
              <a:t>&gt;</a:t>
            </a:r>
          </a:p>
        </p:txBody>
      </p:sp>
      <p:sp>
        <p:nvSpPr>
          <p:cNvPr id="14" name="Rectangle 13">
            <a:extLst>
              <a:ext uri="{FF2B5EF4-FFF2-40B4-BE49-F238E27FC236}">
                <a16:creationId xmlns:a16="http://schemas.microsoft.com/office/drawing/2014/main" id="{97A65C61-D781-6E70-5131-0E39389C4C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BF726CFF-F549-8298-37D1-EBFAE1382D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9144"/>
          </a:xfrm>
          <a:prstGeom prst="rect">
            <a:avLst/>
          </a:prstGeom>
          <a:solidFill>
            <a:schemeClr val="tx1"/>
          </a:solidFill>
          <a:ln w="31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Segnaposto contenuto 2">
            <a:extLst>
              <a:ext uri="{FF2B5EF4-FFF2-40B4-BE49-F238E27FC236}">
                <a16:creationId xmlns:a16="http://schemas.microsoft.com/office/drawing/2014/main" id="{5E13917B-879E-F0EE-7C65-E942F1B5754B}"/>
              </a:ext>
            </a:extLst>
          </p:cNvPr>
          <p:cNvSpPr>
            <a:spLocks noGrp="1"/>
          </p:cNvSpPr>
          <p:nvPr>
            <p:ph idx="1"/>
          </p:nvPr>
        </p:nvSpPr>
        <p:spPr>
          <a:xfrm>
            <a:off x="371093" y="1140431"/>
            <a:ext cx="6522866" cy="5621095"/>
          </a:xfrm>
        </p:spPr>
        <p:txBody>
          <a:bodyPr anchor="t">
            <a:normAutofit/>
          </a:bodyPr>
          <a:lstStyle/>
          <a:p>
            <a:pPr marL="0" indent="0">
              <a:buNone/>
            </a:pPr>
            <a:r>
              <a:rPr lang="it-IT" sz="3400" dirty="0">
                <a:solidFill>
                  <a:schemeClr val="bg1"/>
                </a:solidFill>
              </a:rPr>
              <a:t>Contenuto secondario correlato agli altri contenuti della pagina</a:t>
            </a:r>
          </a:p>
          <a:p>
            <a:pPr marL="0" indent="0">
              <a:buNone/>
            </a:pPr>
            <a:endParaRPr lang="it-IT" sz="2400" dirty="0">
              <a:solidFill>
                <a:schemeClr val="bg1"/>
              </a:solidFill>
            </a:endParaRPr>
          </a:p>
          <a:p>
            <a:pPr marL="0" indent="0">
              <a:buNone/>
            </a:pPr>
            <a:endParaRPr lang="it-IT" sz="2400" dirty="0">
              <a:solidFill>
                <a:schemeClr val="bg1"/>
              </a:solidFill>
            </a:endParaRPr>
          </a:p>
        </p:txBody>
      </p:sp>
      <p:pic>
        <p:nvPicPr>
          <p:cNvPr id="4" name="Immagine 3">
            <a:extLst>
              <a:ext uri="{FF2B5EF4-FFF2-40B4-BE49-F238E27FC236}">
                <a16:creationId xmlns:a16="http://schemas.microsoft.com/office/drawing/2014/main" id="{22E815CE-7A16-EB82-AA5C-4700FAB544DB}"/>
              </a:ext>
            </a:extLst>
          </p:cNvPr>
          <p:cNvPicPr>
            <a:picLocks noChangeAspect="1"/>
          </p:cNvPicPr>
          <p:nvPr/>
        </p:nvPicPr>
        <p:blipFill>
          <a:blip r:embed="rId5"/>
          <a:stretch>
            <a:fillRect/>
          </a:stretch>
        </p:blipFill>
        <p:spPr>
          <a:xfrm>
            <a:off x="424815" y="2452624"/>
            <a:ext cx="5320338" cy="4405376"/>
          </a:xfrm>
          <a:prstGeom prst="rect">
            <a:avLst/>
          </a:prstGeom>
        </p:spPr>
      </p:pic>
      <p:sp>
        <p:nvSpPr>
          <p:cNvPr id="6" name="Ovale 5">
            <a:extLst>
              <a:ext uri="{FF2B5EF4-FFF2-40B4-BE49-F238E27FC236}">
                <a16:creationId xmlns:a16="http://schemas.microsoft.com/office/drawing/2014/main" id="{A61A89E7-DF2D-CE97-4DA8-D2B2F967CA7F}"/>
              </a:ext>
            </a:extLst>
          </p:cNvPr>
          <p:cNvSpPr/>
          <p:nvPr/>
        </p:nvSpPr>
        <p:spPr>
          <a:xfrm>
            <a:off x="4438776" y="2870368"/>
            <a:ext cx="1986247" cy="647953"/>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7" name="Ovale 6">
            <a:extLst>
              <a:ext uri="{FF2B5EF4-FFF2-40B4-BE49-F238E27FC236}">
                <a16:creationId xmlns:a16="http://schemas.microsoft.com/office/drawing/2014/main" id="{764085BC-2BEA-315D-99A4-74394063B43A}"/>
              </a:ext>
            </a:extLst>
          </p:cNvPr>
          <p:cNvSpPr/>
          <p:nvPr/>
        </p:nvSpPr>
        <p:spPr>
          <a:xfrm>
            <a:off x="2344537" y="3589148"/>
            <a:ext cx="2094239" cy="3551219"/>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p>
        </p:txBody>
      </p:sp>
    </p:spTree>
    <p:extLst>
      <p:ext uri="{BB962C8B-B14F-4D97-AF65-F5344CB8AC3E}">
        <p14:creationId xmlns:p14="http://schemas.microsoft.com/office/powerpoint/2010/main" val="267873693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CBB4127-A64C-749A-46AD-D88327F0581A}"/>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C388FFEB-3AE7-DB7A-3702-FD275F3D2B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Immagine 4" descr="Immagine che contiene testo, menu, bianco e nero, schermata&#10;&#10;Il contenuto generato dall'IA potrebbe non essere corretto.">
            <a:extLst>
              <a:ext uri="{FF2B5EF4-FFF2-40B4-BE49-F238E27FC236}">
                <a16:creationId xmlns:a16="http://schemas.microsoft.com/office/drawing/2014/main" id="{09E0BCA2-D86E-6766-C871-B4219B62038C}"/>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55000"/>
                    </a14:imgEffect>
                  </a14:imgLayer>
                </a14:imgProps>
              </a:ext>
              <a:ext uri="{837473B0-CC2E-450A-ABE3-18F120FF3D39}">
                <a1611:picAttrSrcUrl xmlns:a1611="http://schemas.microsoft.com/office/drawing/2016/11/main" r:id="rId5"/>
              </a:ext>
            </a:extLst>
          </a:blip>
          <a:srcRect l="11720" t="9091" r="16453" b="-1"/>
          <a:stretch/>
        </p:blipFill>
        <p:spPr>
          <a:xfrm>
            <a:off x="3522468" y="10"/>
            <a:ext cx="8669532" cy="6857990"/>
          </a:xfrm>
          <a:prstGeom prst="rect">
            <a:avLst/>
          </a:prstGeom>
        </p:spPr>
      </p:pic>
      <p:sp>
        <p:nvSpPr>
          <p:cNvPr id="12" name="Rectangle 11">
            <a:extLst>
              <a:ext uri="{FF2B5EF4-FFF2-40B4-BE49-F238E27FC236}">
                <a16:creationId xmlns:a16="http://schemas.microsoft.com/office/drawing/2014/main" id="{3DCDC1AF-38D0-DDF0-321E-72257F871A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tx1"/>
              </a:gs>
              <a:gs pos="35000">
                <a:schemeClr val="tx1">
                  <a:alpha val="78000"/>
                </a:schemeClr>
              </a:gs>
              <a:gs pos="19000">
                <a:schemeClr val="tx1">
                  <a:alpha val="38000"/>
                </a:schemeClr>
              </a:gs>
              <a:gs pos="0">
                <a:schemeClr val="tx1">
                  <a:alpha val="0"/>
                </a:schemeClr>
              </a:gs>
              <a:gs pos="100000">
                <a:schemeClr val="tx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olo 1">
            <a:extLst>
              <a:ext uri="{FF2B5EF4-FFF2-40B4-BE49-F238E27FC236}">
                <a16:creationId xmlns:a16="http://schemas.microsoft.com/office/drawing/2014/main" id="{8501B54B-D67E-0D4B-86C3-18E45F3EC1F2}"/>
              </a:ext>
            </a:extLst>
          </p:cNvPr>
          <p:cNvSpPr>
            <a:spLocks noGrp="1"/>
          </p:cNvSpPr>
          <p:nvPr>
            <p:ph type="title"/>
          </p:nvPr>
        </p:nvSpPr>
        <p:spPr>
          <a:xfrm>
            <a:off x="291084" y="88141"/>
            <a:ext cx="3438144" cy="828546"/>
          </a:xfrm>
        </p:spPr>
        <p:txBody>
          <a:bodyPr anchor="b">
            <a:normAutofit/>
          </a:bodyPr>
          <a:lstStyle/>
          <a:p>
            <a:r>
              <a:rPr lang="it-IT" sz="4000" dirty="0">
                <a:solidFill>
                  <a:schemeClr val="bg1"/>
                </a:solidFill>
                <a:latin typeface="Futura Medium" panose="020B0602020204020303" pitchFamily="34" charset="-79"/>
                <a:cs typeface="Futura Medium" panose="020B0602020204020303" pitchFamily="34" charset="-79"/>
              </a:rPr>
              <a:t>&lt;figure&gt;</a:t>
            </a:r>
          </a:p>
        </p:txBody>
      </p:sp>
      <p:sp>
        <p:nvSpPr>
          <p:cNvPr id="14" name="Rectangle 13">
            <a:extLst>
              <a:ext uri="{FF2B5EF4-FFF2-40B4-BE49-F238E27FC236}">
                <a16:creationId xmlns:a16="http://schemas.microsoft.com/office/drawing/2014/main" id="{4A938A16-27E3-4B41-EBDF-5DA6FC05B8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C751D3E8-C763-CB98-DDEB-3988D932BA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9144"/>
          </a:xfrm>
          <a:prstGeom prst="rect">
            <a:avLst/>
          </a:prstGeom>
          <a:solidFill>
            <a:schemeClr val="tx1"/>
          </a:solidFill>
          <a:ln w="31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Segnaposto contenuto 2">
            <a:extLst>
              <a:ext uri="{FF2B5EF4-FFF2-40B4-BE49-F238E27FC236}">
                <a16:creationId xmlns:a16="http://schemas.microsoft.com/office/drawing/2014/main" id="{597DD8DF-0B88-5BE1-B4E0-BE82DF3A6380}"/>
              </a:ext>
            </a:extLst>
          </p:cNvPr>
          <p:cNvSpPr>
            <a:spLocks noGrp="1"/>
          </p:cNvSpPr>
          <p:nvPr>
            <p:ph idx="1"/>
          </p:nvPr>
        </p:nvSpPr>
        <p:spPr>
          <a:xfrm>
            <a:off x="303907" y="880111"/>
            <a:ext cx="6522866" cy="1669310"/>
          </a:xfrm>
        </p:spPr>
        <p:txBody>
          <a:bodyPr anchor="t">
            <a:normAutofit/>
          </a:bodyPr>
          <a:lstStyle/>
          <a:p>
            <a:pPr marL="0" indent="0">
              <a:buNone/>
            </a:pPr>
            <a:r>
              <a:rPr lang="it-IT" sz="3400" dirty="0">
                <a:solidFill>
                  <a:schemeClr val="bg1"/>
                </a:solidFill>
              </a:rPr>
              <a:t>Indica foto, illustrazioni e diagrammi che costituiscono un contenuto vero e proprio</a:t>
            </a:r>
          </a:p>
          <a:p>
            <a:pPr marL="0" indent="0">
              <a:buNone/>
            </a:pPr>
            <a:endParaRPr lang="it-IT" sz="2400" dirty="0">
              <a:solidFill>
                <a:schemeClr val="bg1"/>
              </a:solidFill>
            </a:endParaRPr>
          </a:p>
          <a:p>
            <a:pPr marL="0" indent="0">
              <a:buNone/>
            </a:pPr>
            <a:endParaRPr lang="it-IT" sz="2400" dirty="0">
              <a:solidFill>
                <a:schemeClr val="bg1"/>
              </a:solidFill>
            </a:endParaRPr>
          </a:p>
        </p:txBody>
      </p:sp>
      <p:pic>
        <p:nvPicPr>
          <p:cNvPr id="4" name="Immagine 3">
            <a:extLst>
              <a:ext uri="{FF2B5EF4-FFF2-40B4-BE49-F238E27FC236}">
                <a16:creationId xmlns:a16="http://schemas.microsoft.com/office/drawing/2014/main" id="{D0240FA1-310E-DA93-903F-115F3E55E304}"/>
              </a:ext>
            </a:extLst>
          </p:cNvPr>
          <p:cNvPicPr>
            <a:picLocks noChangeAspect="1"/>
          </p:cNvPicPr>
          <p:nvPr/>
        </p:nvPicPr>
        <p:blipFill>
          <a:blip r:embed="rId6"/>
          <a:srcRect l="2072" t="41123" r="54856" b="37412"/>
          <a:stretch/>
        </p:blipFill>
        <p:spPr>
          <a:xfrm>
            <a:off x="424815" y="2605180"/>
            <a:ext cx="5121011" cy="2113221"/>
          </a:xfrm>
          <a:prstGeom prst="rect">
            <a:avLst/>
          </a:prstGeom>
        </p:spPr>
      </p:pic>
      <p:sp>
        <p:nvSpPr>
          <p:cNvPr id="6" name="Ovale 5">
            <a:extLst>
              <a:ext uri="{FF2B5EF4-FFF2-40B4-BE49-F238E27FC236}">
                <a16:creationId xmlns:a16="http://schemas.microsoft.com/office/drawing/2014/main" id="{8600D8A5-FF3D-6CFE-F0CC-19E0B9FEA117}"/>
              </a:ext>
            </a:extLst>
          </p:cNvPr>
          <p:cNvSpPr/>
          <p:nvPr/>
        </p:nvSpPr>
        <p:spPr>
          <a:xfrm>
            <a:off x="2832810" y="2549421"/>
            <a:ext cx="519602" cy="536435"/>
          </a:xfrm>
          <a:prstGeom prst="ellipse">
            <a:avLst/>
          </a:prstGeom>
          <a:noFill/>
          <a:ln w="57150">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solidFill>
                <a:srgbClr val="7030A0"/>
              </a:solidFill>
            </a:endParaRPr>
          </a:p>
        </p:txBody>
      </p:sp>
      <p:sp>
        <p:nvSpPr>
          <p:cNvPr id="7" name="Ovale 6">
            <a:extLst>
              <a:ext uri="{FF2B5EF4-FFF2-40B4-BE49-F238E27FC236}">
                <a16:creationId xmlns:a16="http://schemas.microsoft.com/office/drawing/2014/main" id="{7F529A1B-B79F-9C67-6229-5D07FD190137}"/>
              </a:ext>
            </a:extLst>
          </p:cNvPr>
          <p:cNvSpPr/>
          <p:nvPr/>
        </p:nvSpPr>
        <p:spPr>
          <a:xfrm>
            <a:off x="549032" y="2817639"/>
            <a:ext cx="2094239" cy="1980523"/>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8" name="CasellaDiTesto 7">
            <a:extLst>
              <a:ext uri="{FF2B5EF4-FFF2-40B4-BE49-F238E27FC236}">
                <a16:creationId xmlns:a16="http://schemas.microsoft.com/office/drawing/2014/main" id="{36A0EF3D-B165-183C-5027-2BFA638095A1}"/>
              </a:ext>
            </a:extLst>
          </p:cNvPr>
          <p:cNvSpPr txBox="1"/>
          <p:nvPr/>
        </p:nvSpPr>
        <p:spPr>
          <a:xfrm>
            <a:off x="6450065" y="2393437"/>
            <a:ext cx="3292034" cy="923330"/>
          </a:xfrm>
          <a:prstGeom prst="rect">
            <a:avLst/>
          </a:prstGeom>
          <a:noFill/>
          <a:ln w="73025">
            <a:solidFill>
              <a:srgbClr val="2F5597"/>
            </a:solidFill>
          </a:ln>
        </p:spPr>
        <p:txBody>
          <a:bodyPr wrap="square" rtlCol="0">
            <a:spAutoFit/>
          </a:bodyPr>
          <a:lstStyle/>
          <a:p>
            <a:r>
              <a:rPr lang="it-IT" dirty="0">
                <a:solidFill>
                  <a:schemeClr val="bg2"/>
                </a:solidFill>
              </a:rPr>
              <a:t>Non si usa per le immagini che</a:t>
            </a:r>
          </a:p>
          <a:p>
            <a:r>
              <a:rPr lang="it-IT" dirty="0">
                <a:solidFill>
                  <a:schemeClr val="bg2"/>
                </a:solidFill>
              </a:rPr>
              <a:t>costituiscono un elemento decorativo</a:t>
            </a:r>
          </a:p>
        </p:txBody>
      </p:sp>
      <p:cxnSp>
        <p:nvCxnSpPr>
          <p:cNvPr id="11" name="Connettore 1 10">
            <a:extLst>
              <a:ext uri="{FF2B5EF4-FFF2-40B4-BE49-F238E27FC236}">
                <a16:creationId xmlns:a16="http://schemas.microsoft.com/office/drawing/2014/main" id="{F429CE8E-0E9A-CD63-DCBB-CBAAA08F0167}"/>
              </a:ext>
            </a:extLst>
          </p:cNvPr>
          <p:cNvCxnSpPr>
            <a:cxnSpLocks/>
            <a:stCxn id="6" idx="7"/>
            <a:endCxn id="8" idx="1"/>
          </p:cNvCxnSpPr>
          <p:nvPr/>
        </p:nvCxnSpPr>
        <p:spPr>
          <a:xfrm>
            <a:off x="3276318" y="2627980"/>
            <a:ext cx="3173747" cy="227122"/>
          </a:xfrm>
          <a:prstGeom prst="line">
            <a:avLst/>
          </a:prstGeom>
          <a:ln w="50800">
            <a:solidFill>
              <a:srgbClr val="2F5597"/>
            </a:solidFill>
          </a:ln>
        </p:spPr>
        <p:style>
          <a:lnRef idx="1">
            <a:schemeClr val="accent1"/>
          </a:lnRef>
          <a:fillRef idx="0">
            <a:schemeClr val="accent1"/>
          </a:fillRef>
          <a:effectRef idx="0">
            <a:schemeClr val="accent1"/>
          </a:effectRef>
          <a:fontRef idx="minor">
            <a:schemeClr val="tx1"/>
          </a:fontRef>
        </p:style>
      </p:cxnSp>
      <p:sp>
        <p:nvSpPr>
          <p:cNvPr id="18" name="CasellaDiTesto 17">
            <a:extLst>
              <a:ext uri="{FF2B5EF4-FFF2-40B4-BE49-F238E27FC236}">
                <a16:creationId xmlns:a16="http://schemas.microsoft.com/office/drawing/2014/main" id="{2A4F51BC-410A-BAC6-FA68-677CBF422E6E}"/>
              </a:ext>
            </a:extLst>
          </p:cNvPr>
          <p:cNvSpPr txBox="1"/>
          <p:nvPr/>
        </p:nvSpPr>
        <p:spPr>
          <a:xfrm>
            <a:off x="304688" y="4963490"/>
            <a:ext cx="5361263" cy="1569660"/>
          </a:xfrm>
          <a:prstGeom prst="rect">
            <a:avLst/>
          </a:prstGeom>
          <a:noFill/>
        </p:spPr>
        <p:txBody>
          <a:bodyPr wrap="square">
            <a:spAutoFit/>
          </a:bodyPr>
          <a:lstStyle/>
          <a:p>
            <a:r>
              <a:rPr lang="it-IT" sz="2400" dirty="0">
                <a:solidFill>
                  <a:srgbClr val="CCCCCC"/>
                </a:solidFill>
                <a:effectLst/>
              </a:rPr>
              <a:t>&lt;</a:t>
            </a:r>
            <a:r>
              <a:rPr lang="it-IT" sz="2400" dirty="0">
                <a:solidFill>
                  <a:srgbClr val="E2777A"/>
                </a:solidFill>
                <a:effectLst/>
              </a:rPr>
              <a:t>figure</a:t>
            </a:r>
            <a:r>
              <a:rPr lang="it-IT" sz="2400" dirty="0">
                <a:solidFill>
                  <a:srgbClr val="CCCCCC"/>
                </a:solidFill>
                <a:effectLst/>
              </a:rPr>
              <a:t>&gt;</a:t>
            </a:r>
          </a:p>
          <a:p>
            <a:r>
              <a:rPr lang="it-IT" sz="2400" dirty="0">
                <a:solidFill>
                  <a:srgbClr val="CCCCCC"/>
                </a:solidFill>
              </a:rPr>
              <a:t>      </a:t>
            </a:r>
            <a:r>
              <a:rPr lang="it-IT" sz="2400" dirty="0">
                <a:solidFill>
                  <a:srgbClr val="CCCCCC"/>
                </a:solidFill>
                <a:effectLst/>
              </a:rPr>
              <a:t>&lt;</a:t>
            </a:r>
            <a:r>
              <a:rPr lang="it-IT" sz="2400" dirty="0" err="1">
                <a:solidFill>
                  <a:srgbClr val="E2777A"/>
                </a:solidFill>
                <a:effectLst/>
              </a:rPr>
              <a:t>img</a:t>
            </a:r>
            <a:r>
              <a:rPr lang="it-IT" sz="2400" dirty="0">
                <a:solidFill>
                  <a:srgbClr val="E2777A"/>
                </a:solidFill>
                <a:effectLst/>
              </a:rPr>
              <a:t> </a:t>
            </a:r>
            <a:r>
              <a:rPr lang="it-IT" sz="2400" dirty="0" err="1">
                <a:solidFill>
                  <a:srgbClr val="E2777A"/>
                </a:solidFill>
                <a:effectLst/>
              </a:rPr>
              <a:t>src</a:t>
            </a:r>
            <a:r>
              <a:rPr lang="it-IT" sz="2400" dirty="0">
                <a:solidFill>
                  <a:srgbClr val="CCCCCC"/>
                </a:solidFill>
                <a:effectLst/>
              </a:rPr>
              <a:t>="</a:t>
            </a:r>
            <a:r>
              <a:rPr lang="it-IT" sz="2400" dirty="0" err="1">
                <a:solidFill>
                  <a:srgbClr val="7EC699"/>
                </a:solidFill>
                <a:effectLst/>
              </a:rPr>
              <a:t>foto.jpg</a:t>
            </a:r>
            <a:r>
              <a:rPr lang="it-IT" sz="2400" dirty="0">
                <a:solidFill>
                  <a:srgbClr val="CCCCCC"/>
                </a:solidFill>
                <a:effectLst/>
              </a:rPr>
              <a:t>"</a:t>
            </a:r>
            <a:r>
              <a:rPr lang="it-IT" sz="2400" dirty="0">
                <a:solidFill>
                  <a:srgbClr val="E2777A"/>
                </a:solidFill>
                <a:effectLst/>
              </a:rPr>
              <a:t> alt</a:t>
            </a:r>
            <a:r>
              <a:rPr lang="it-IT" sz="2400" dirty="0">
                <a:solidFill>
                  <a:srgbClr val="CCCCCC"/>
                </a:solidFill>
                <a:effectLst/>
              </a:rPr>
              <a:t>="Foto profilo"&gt;</a:t>
            </a:r>
            <a:r>
              <a:rPr lang="it-IT" sz="2400" dirty="0"/>
              <a:t> </a:t>
            </a:r>
          </a:p>
          <a:p>
            <a:r>
              <a:rPr lang="it-IT" sz="2400" dirty="0">
                <a:solidFill>
                  <a:srgbClr val="CCCCCC"/>
                </a:solidFill>
                <a:effectLst/>
              </a:rPr>
              <a:t>      &lt;</a:t>
            </a:r>
            <a:r>
              <a:rPr lang="it-IT" sz="2400" dirty="0" err="1">
                <a:solidFill>
                  <a:srgbClr val="E2777A"/>
                </a:solidFill>
                <a:effectLst/>
              </a:rPr>
              <a:t>figcaption</a:t>
            </a:r>
            <a:r>
              <a:rPr lang="it-IT" sz="2400" dirty="0">
                <a:solidFill>
                  <a:srgbClr val="CCCCCC"/>
                </a:solidFill>
                <a:effectLst/>
              </a:rPr>
              <a:t>&gt;</a:t>
            </a:r>
            <a:r>
              <a:rPr lang="it-IT" sz="2400" dirty="0"/>
              <a:t> </a:t>
            </a:r>
            <a:r>
              <a:rPr lang="it-IT" sz="2400" dirty="0">
                <a:solidFill>
                  <a:schemeClr val="bg1"/>
                </a:solidFill>
              </a:rPr>
              <a:t>descrizione</a:t>
            </a:r>
            <a:r>
              <a:rPr lang="it-IT" sz="2400" dirty="0">
                <a:solidFill>
                  <a:srgbClr val="CCCCCC"/>
                </a:solidFill>
                <a:effectLst/>
              </a:rPr>
              <a:t>&lt;/</a:t>
            </a:r>
            <a:r>
              <a:rPr lang="it-IT" sz="2400" dirty="0" err="1">
                <a:solidFill>
                  <a:srgbClr val="E2777A"/>
                </a:solidFill>
                <a:effectLst/>
              </a:rPr>
              <a:t>figcaption</a:t>
            </a:r>
            <a:r>
              <a:rPr lang="it-IT" sz="2400" dirty="0">
                <a:solidFill>
                  <a:srgbClr val="CCCCCC"/>
                </a:solidFill>
                <a:effectLst/>
              </a:rPr>
              <a:t>&gt;</a:t>
            </a:r>
            <a:r>
              <a:rPr lang="it-IT" sz="2400" dirty="0"/>
              <a:t> </a:t>
            </a:r>
            <a:r>
              <a:rPr lang="it-IT" sz="2400" dirty="0">
                <a:solidFill>
                  <a:srgbClr val="CCCCCC"/>
                </a:solidFill>
                <a:effectLst/>
              </a:rPr>
              <a:t>&lt;/</a:t>
            </a:r>
            <a:r>
              <a:rPr lang="it-IT" sz="2400" dirty="0">
                <a:solidFill>
                  <a:srgbClr val="E2777A"/>
                </a:solidFill>
                <a:effectLst/>
              </a:rPr>
              <a:t>figure</a:t>
            </a:r>
            <a:r>
              <a:rPr lang="it-IT" sz="2400" dirty="0">
                <a:solidFill>
                  <a:srgbClr val="CCCCCC"/>
                </a:solidFill>
                <a:effectLst/>
              </a:rPr>
              <a:t>&gt;</a:t>
            </a:r>
            <a:endParaRPr lang="it-IT" sz="2400" dirty="0"/>
          </a:p>
        </p:txBody>
      </p:sp>
    </p:spTree>
    <p:extLst>
      <p:ext uri="{BB962C8B-B14F-4D97-AF65-F5344CB8AC3E}">
        <p14:creationId xmlns:p14="http://schemas.microsoft.com/office/powerpoint/2010/main" val="370330440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59AC765-022F-E041-3079-CFE1EBE058E0}"/>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8EA1B60-7712-F4B9-89DB-E48A25AB2B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Immagine 4" descr="Immagine che contiene testo, menu, bianco e nero, schermata&#10;&#10;Il contenuto generato dall'IA potrebbe non essere corretto.">
            <a:extLst>
              <a:ext uri="{FF2B5EF4-FFF2-40B4-BE49-F238E27FC236}">
                <a16:creationId xmlns:a16="http://schemas.microsoft.com/office/drawing/2014/main" id="{47D8AF8A-6296-3474-4F59-E2F667A32572}"/>
              </a:ext>
            </a:extLst>
          </p:cNvPr>
          <p:cNvPicPr>
            <a:picLocks noChangeAspect="1"/>
          </p:cNvPicPr>
          <p:nvPr/>
        </p:nvPicPr>
        <p:blipFill>
          <a:blip r:embed="rId3">
            <a:extLst>
              <a:ext uri="{837473B0-CC2E-450A-ABE3-18F120FF3D39}">
                <a1611:picAttrSrcUrl xmlns:a1611="http://schemas.microsoft.com/office/drawing/2016/11/main" r:id="rId4"/>
              </a:ext>
            </a:extLst>
          </a:blip>
          <a:srcRect l="11720" t="9091" r="16453" b="-1"/>
          <a:stretch/>
        </p:blipFill>
        <p:spPr>
          <a:xfrm>
            <a:off x="3522468" y="10"/>
            <a:ext cx="8669532" cy="6857990"/>
          </a:xfrm>
          <a:prstGeom prst="rect">
            <a:avLst/>
          </a:prstGeom>
        </p:spPr>
      </p:pic>
      <p:sp>
        <p:nvSpPr>
          <p:cNvPr id="12" name="Rectangle 11">
            <a:extLst>
              <a:ext uri="{FF2B5EF4-FFF2-40B4-BE49-F238E27FC236}">
                <a16:creationId xmlns:a16="http://schemas.microsoft.com/office/drawing/2014/main" id="{C1D9A1C2-6C96-9D47-8F4E-E3C51F2EEE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tx1"/>
              </a:gs>
              <a:gs pos="35000">
                <a:schemeClr val="tx1">
                  <a:alpha val="78000"/>
                </a:schemeClr>
              </a:gs>
              <a:gs pos="19000">
                <a:schemeClr val="tx1">
                  <a:alpha val="38000"/>
                </a:schemeClr>
              </a:gs>
              <a:gs pos="0">
                <a:schemeClr val="tx1">
                  <a:alpha val="0"/>
                </a:schemeClr>
              </a:gs>
              <a:gs pos="100000">
                <a:schemeClr val="tx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olo 1">
            <a:extLst>
              <a:ext uri="{FF2B5EF4-FFF2-40B4-BE49-F238E27FC236}">
                <a16:creationId xmlns:a16="http://schemas.microsoft.com/office/drawing/2014/main" id="{372E2E2C-8240-9D0F-9FA5-49B28DCB41A0}"/>
              </a:ext>
            </a:extLst>
          </p:cNvPr>
          <p:cNvSpPr>
            <a:spLocks noGrp="1"/>
          </p:cNvSpPr>
          <p:nvPr>
            <p:ph type="title"/>
          </p:nvPr>
        </p:nvSpPr>
        <p:spPr>
          <a:xfrm>
            <a:off x="288969" y="88141"/>
            <a:ext cx="6466998" cy="828546"/>
          </a:xfrm>
        </p:spPr>
        <p:txBody>
          <a:bodyPr anchor="b">
            <a:normAutofit/>
          </a:bodyPr>
          <a:lstStyle/>
          <a:p>
            <a:r>
              <a:rPr lang="it-IT" sz="4000" dirty="0">
                <a:solidFill>
                  <a:schemeClr val="bg1"/>
                </a:solidFill>
                <a:latin typeface="Futura Medium" panose="020B0602020204020303" pitchFamily="34" charset="-79"/>
                <a:cs typeface="Futura Medium" panose="020B0602020204020303" pitchFamily="34" charset="-79"/>
              </a:rPr>
              <a:t>&lt;</a:t>
            </a:r>
            <a:r>
              <a:rPr lang="it-IT" sz="4000" dirty="0" err="1">
                <a:solidFill>
                  <a:schemeClr val="bg1"/>
                </a:solidFill>
                <a:latin typeface="Futura Medium" panose="020B0602020204020303" pitchFamily="34" charset="-79"/>
                <a:cs typeface="Futura Medium" panose="020B0602020204020303" pitchFamily="34" charset="-79"/>
              </a:rPr>
              <a:t>details</a:t>
            </a:r>
            <a:r>
              <a:rPr lang="it-IT" sz="4000" dirty="0">
                <a:solidFill>
                  <a:schemeClr val="bg1"/>
                </a:solidFill>
                <a:latin typeface="Futura Medium" panose="020B0602020204020303" pitchFamily="34" charset="-79"/>
                <a:cs typeface="Futura Medium" panose="020B0602020204020303" pitchFamily="34" charset="-79"/>
              </a:rPr>
              <a:t>&gt; e &lt;</a:t>
            </a:r>
            <a:r>
              <a:rPr lang="it-IT" sz="4000" dirty="0" err="1">
                <a:solidFill>
                  <a:schemeClr val="bg1"/>
                </a:solidFill>
                <a:latin typeface="Futura Medium" panose="020B0602020204020303" pitchFamily="34" charset="-79"/>
                <a:cs typeface="Futura Medium" panose="020B0602020204020303" pitchFamily="34" charset="-79"/>
              </a:rPr>
              <a:t>summary</a:t>
            </a:r>
            <a:r>
              <a:rPr lang="it-IT" sz="4000" dirty="0">
                <a:solidFill>
                  <a:schemeClr val="bg1"/>
                </a:solidFill>
                <a:latin typeface="Futura Medium" panose="020B0602020204020303" pitchFamily="34" charset="-79"/>
                <a:cs typeface="Futura Medium" panose="020B0602020204020303" pitchFamily="34" charset="-79"/>
              </a:rPr>
              <a:t>&gt;</a:t>
            </a:r>
          </a:p>
        </p:txBody>
      </p:sp>
      <p:sp>
        <p:nvSpPr>
          <p:cNvPr id="14" name="Rectangle 13">
            <a:extLst>
              <a:ext uri="{FF2B5EF4-FFF2-40B4-BE49-F238E27FC236}">
                <a16:creationId xmlns:a16="http://schemas.microsoft.com/office/drawing/2014/main" id="{E3F0A751-AB15-31FC-8BED-3577565FBE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7EBC9ED3-12DF-1828-AC9D-96E68C3427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9144"/>
          </a:xfrm>
          <a:prstGeom prst="rect">
            <a:avLst/>
          </a:prstGeom>
          <a:solidFill>
            <a:schemeClr val="tx1"/>
          </a:solidFill>
          <a:ln w="31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CasellaDiTesto 5">
            <a:extLst>
              <a:ext uri="{FF2B5EF4-FFF2-40B4-BE49-F238E27FC236}">
                <a16:creationId xmlns:a16="http://schemas.microsoft.com/office/drawing/2014/main" id="{3B2EDC2C-014C-8680-60FA-6B6C4ACCF572}"/>
              </a:ext>
            </a:extLst>
          </p:cNvPr>
          <p:cNvSpPr txBox="1"/>
          <p:nvPr/>
        </p:nvSpPr>
        <p:spPr>
          <a:xfrm>
            <a:off x="473459" y="2871681"/>
            <a:ext cx="5442891" cy="2308324"/>
          </a:xfrm>
          <a:prstGeom prst="rect">
            <a:avLst/>
          </a:prstGeom>
          <a:noFill/>
        </p:spPr>
        <p:txBody>
          <a:bodyPr wrap="square">
            <a:spAutoFit/>
          </a:bodyPr>
          <a:lstStyle/>
          <a:p>
            <a:r>
              <a:rPr lang="it-IT" dirty="0">
                <a:solidFill>
                  <a:schemeClr val="bg1"/>
                </a:solidFill>
              </a:rPr>
              <a:t>&lt;</a:t>
            </a:r>
            <a:r>
              <a:rPr lang="it-IT" dirty="0" err="1">
                <a:solidFill>
                  <a:schemeClr val="bg1"/>
                </a:solidFill>
              </a:rPr>
              <a:t>details</a:t>
            </a:r>
            <a:r>
              <a:rPr lang="it-IT" dirty="0">
                <a:solidFill>
                  <a:schemeClr val="bg1"/>
                </a:solidFill>
              </a:rPr>
              <a:t>&gt;</a:t>
            </a:r>
          </a:p>
          <a:p>
            <a:r>
              <a:rPr lang="it-IT" dirty="0">
                <a:solidFill>
                  <a:schemeClr val="bg1"/>
                </a:solidFill>
              </a:rPr>
              <a:t>  &lt;</a:t>
            </a:r>
            <a:r>
              <a:rPr lang="it-IT" dirty="0" err="1">
                <a:solidFill>
                  <a:schemeClr val="bg1"/>
                </a:solidFill>
              </a:rPr>
              <a:t>summary</a:t>
            </a:r>
            <a:r>
              <a:rPr lang="it-IT" dirty="0">
                <a:solidFill>
                  <a:schemeClr val="bg1"/>
                </a:solidFill>
              </a:rPr>
              <a:t>&gt;Informazioni sull'installazione&lt;/</a:t>
            </a:r>
            <a:r>
              <a:rPr lang="it-IT" dirty="0" err="1">
                <a:solidFill>
                  <a:schemeClr val="bg1"/>
                </a:solidFill>
              </a:rPr>
              <a:t>summary</a:t>
            </a:r>
            <a:r>
              <a:rPr lang="it-IT" dirty="0">
                <a:solidFill>
                  <a:schemeClr val="bg1"/>
                </a:solidFill>
              </a:rPr>
              <a:t>&gt;</a:t>
            </a:r>
          </a:p>
          <a:p>
            <a:r>
              <a:rPr lang="it-IT" dirty="0">
                <a:solidFill>
                  <a:schemeClr val="bg1"/>
                </a:solidFill>
              </a:rPr>
              <a:t>  &lt;</a:t>
            </a:r>
            <a:r>
              <a:rPr lang="it-IT" dirty="0" err="1">
                <a:solidFill>
                  <a:schemeClr val="bg1"/>
                </a:solidFill>
              </a:rPr>
              <a:t>p</a:t>
            </a:r>
            <a:r>
              <a:rPr lang="it-IT" dirty="0">
                <a:solidFill>
                  <a:schemeClr val="bg1"/>
                </a:solidFill>
              </a:rPr>
              <a:t>&gt;Il programma di installazione può usare la funzione </a:t>
            </a:r>
            <a:r>
              <a:rPr lang="it-IT" dirty="0" err="1">
                <a:solidFill>
                  <a:schemeClr val="bg1"/>
                </a:solidFill>
              </a:rPr>
              <a:t>VerFindFile</a:t>
            </a:r>
            <a:r>
              <a:rPr lang="it-IT" dirty="0">
                <a:solidFill>
                  <a:schemeClr val="bg1"/>
                </a:solidFill>
              </a:rPr>
              <a:t> per determinare dove deve essere copiato il file sul disco. Questa funzione può essere usata anche per specificare se il file è privato dell'applicazione o può essere condiviso.&lt;/</a:t>
            </a:r>
            <a:r>
              <a:rPr lang="it-IT" dirty="0" err="1">
                <a:solidFill>
                  <a:schemeClr val="bg1"/>
                </a:solidFill>
              </a:rPr>
              <a:t>p</a:t>
            </a:r>
            <a:r>
              <a:rPr lang="it-IT" dirty="0">
                <a:solidFill>
                  <a:schemeClr val="bg1"/>
                </a:solidFill>
              </a:rPr>
              <a:t>&gt;</a:t>
            </a:r>
          </a:p>
          <a:p>
            <a:r>
              <a:rPr lang="it-IT" dirty="0">
                <a:solidFill>
                  <a:schemeClr val="bg1"/>
                </a:solidFill>
              </a:rPr>
              <a:t>&lt;/</a:t>
            </a:r>
            <a:r>
              <a:rPr lang="it-IT" dirty="0" err="1">
                <a:solidFill>
                  <a:schemeClr val="bg1"/>
                </a:solidFill>
              </a:rPr>
              <a:t>details</a:t>
            </a:r>
            <a:r>
              <a:rPr lang="it-IT" dirty="0">
                <a:solidFill>
                  <a:schemeClr val="bg1"/>
                </a:solidFill>
              </a:rPr>
              <a:t>&gt;</a:t>
            </a:r>
          </a:p>
        </p:txBody>
      </p:sp>
    </p:spTree>
    <p:extLst>
      <p:ext uri="{BB962C8B-B14F-4D97-AF65-F5344CB8AC3E}">
        <p14:creationId xmlns:p14="http://schemas.microsoft.com/office/powerpoint/2010/main" val="110154935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050" name="Picture 2" descr="Modificare Homepage in WordPress | Digital-coach.com">
            <a:extLst>
              <a:ext uri="{FF2B5EF4-FFF2-40B4-BE49-F238E27FC236}">
                <a16:creationId xmlns:a16="http://schemas.microsoft.com/office/drawing/2014/main" id="{3538ABAF-DC62-9233-49B5-D878CDA82BA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23070"/>
          <a:stretch/>
        </p:blipFill>
        <p:spPr bwMode="auto">
          <a:xfrm>
            <a:off x="1471836" y="1455184"/>
            <a:ext cx="9248328" cy="2404934"/>
          </a:xfrm>
          <a:prstGeom prst="rect">
            <a:avLst/>
          </a:prstGeom>
          <a:noFill/>
          <a:extLst>
            <a:ext uri="{909E8E84-426E-40DD-AFC4-6F175D3DCCD1}">
              <a14:hiddenFill xmlns:a14="http://schemas.microsoft.com/office/drawing/2010/main">
                <a:solidFill>
                  <a:srgbClr val="FFFFFF"/>
                </a:solidFill>
              </a14:hiddenFill>
            </a:ext>
          </a:extLst>
        </p:spPr>
      </p:pic>
      <p:sp>
        <p:nvSpPr>
          <p:cNvPr id="2" name="Titolo 1">
            <a:extLst>
              <a:ext uri="{FF2B5EF4-FFF2-40B4-BE49-F238E27FC236}">
                <a16:creationId xmlns:a16="http://schemas.microsoft.com/office/drawing/2014/main" id="{2015CAB1-6FEE-522E-CE65-DCD00A8050EB}"/>
              </a:ext>
            </a:extLst>
          </p:cNvPr>
          <p:cNvSpPr>
            <a:spLocks noGrp="1"/>
          </p:cNvSpPr>
          <p:nvPr>
            <p:ph type="title"/>
          </p:nvPr>
        </p:nvSpPr>
        <p:spPr>
          <a:xfrm>
            <a:off x="4305556" y="1635465"/>
            <a:ext cx="4494777" cy="1325563"/>
          </a:xfrm>
        </p:spPr>
        <p:txBody>
          <a:bodyPr/>
          <a:lstStyle/>
          <a:p>
            <a:r>
              <a:rPr lang="it-IT" dirty="0">
                <a:solidFill>
                  <a:schemeClr val="bg1"/>
                </a:solidFill>
                <a:latin typeface="Bradley Hand" pitchFamily="2" charset="77"/>
                <a:ea typeface="Urbanist Light" pitchFamily="2" charset="77"/>
                <a:cs typeface="Urbanist Light" pitchFamily="2" charset="77"/>
              </a:rPr>
              <a:t>Creare una</a:t>
            </a:r>
          </a:p>
        </p:txBody>
      </p:sp>
    </p:spTree>
    <p:extLst>
      <p:ext uri="{BB962C8B-B14F-4D97-AF65-F5344CB8AC3E}">
        <p14:creationId xmlns:p14="http://schemas.microsoft.com/office/powerpoint/2010/main" val="146126788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91A8E6F-0DC6-9B45-B6BF-BE94287F24E7}"/>
              </a:ext>
            </a:extLst>
          </p:cNvPr>
          <p:cNvSpPr>
            <a:spLocks noGrp="1"/>
          </p:cNvSpPr>
          <p:nvPr>
            <p:ph type="title"/>
          </p:nvPr>
        </p:nvSpPr>
        <p:spPr/>
        <p:txBody>
          <a:bodyPr/>
          <a:lstStyle/>
          <a:p>
            <a:r>
              <a:rPr lang="it-IT" dirty="0">
                <a:latin typeface="GeoSlab703 Md BT Medium" panose="02060603020205020403" pitchFamily="18" charset="0"/>
              </a:rPr>
              <a:t>Esercitazione</a:t>
            </a:r>
          </a:p>
        </p:txBody>
      </p:sp>
      <p:sp>
        <p:nvSpPr>
          <p:cNvPr id="3" name="Segnaposto contenuto 2">
            <a:extLst>
              <a:ext uri="{FF2B5EF4-FFF2-40B4-BE49-F238E27FC236}">
                <a16:creationId xmlns:a16="http://schemas.microsoft.com/office/drawing/2014/main" id="{C2B789C6-0D31-309D-8658-EA6234EA59AE}"/>
              </a:ext>
            </a:extLst>
          </p:cNvPr>
          <p:cNvSpPr>
            <a:spLocks noGrp="1"/>
          </p:cNvSpPr>
          <p:nvPr>
            <p:ph idx="1"/>
          </p:nvPr>
        </p:nvSpPr>
        <p:spPr>
          <a:xfrm>
            <a:off x="838200" y="1690688"/>
            <a:ext cx="6446178" cy="2790478"/>
          </a:xfrm>
        </p:spPr>
        <p:txBody>
          <a:bodyPr>
            <a:normAutofit/>
          </a:bodyPr>
          <a:lstStyle/>
          <a:p>
            <a:pPr marL="0" indent="0">
              <a:buNone/>
            </a:pPr>
            <a:r>
              <a:rPr lang="it-IT" dirty="0">
                <a:latin typeface="GeoSlab703 Md BT Medium" panose="02060603020205020403" pitchFamily="18" charset="0"/>
              </a:rPr>
              <a:t>- Predisporre una homepage con i link</a:t>
            </a:r>
          </a:p>
          <a:p>
            <a:pPr marL="0" indent="0">
              <a:buNone/>
            </a:pPr>
            <a:r>
              <a:rPr lang="it-IT" dirty="0">
                <a:latin typeface="GeoSlab703 Md BT Medium" panose="02060603020205020403" pitchFamily="18" charset="0"/>
              </a:rPr>
              <a:t>- Organizzare gli appunti dei file</a:t>
            </a:r>
          </a:p>
          <a:p>
            <a:pPr>
              <a:buFontTx/>
              <a:buChar char="-"/>
            </a:pPr>
            <a:r>
              <a:rPr lang="it-IT" dirty="0">
                <a:latin typeface="GeoSlab703 Md BT Medium" panose="02060603020205020403" pitchFamily="18" charset="0"/>
              </a:rPr>
              <a:t>Predisporre una pagina di presentazione</a:t>
            </a:r>
          </a:p>
          <a:p>
            <a:pPr>
              <a:buFontTx/>
              <a:buChar char="-"/>
            </a:pPr>
            <a:r>
              <a:rPr lang="it-IT" dirty="0">
                <a:latin typeface="GeoSlab703 Md BT Medium" panose="02060603020205020403" pitchFamily="18" charset="0"/>
              </a:rPr>
              <a:t>Predisporre un CV simile al formato europeo usando le tabelle</a:t>
            </a:r>
          </a:p>
        </p:txBody>
      </p:sp>
    </p:spTree>
    <p:extLst>
      <p:ext uri="{BB962C8B-B14F-4D97-AF65-F5344CB8AC3E}">
        <p14:creationId xmlns:p14="http://schemas.microsoft.com/office/powerpoint/2010/main" val="23595434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5449785-F589-52E0-37FF-67C9CF2D3020}"/>
              </a:ext>
            </a:extLst>
          </p:cNvPr>
          <p:cNvSpPr>
            <a:spLocks noGrp="1"/>
          </p:cNvSpPr>
          <p:nvPr>
            <p:ph type="title"/>
          </p:nvPr>
        </p:nvSpPr>
        <p:spPr>
          <a:xfrm>
            <a:off x="2595748" y="374668"/>
            <a:ext cx="8804564" cy="1325563"/>
          </a:xfrm>
        </p:spPr>
        <p:txBody>
          <a:bodyPr/>
          <a:lstStyle/>
          <a:p>
            <a:r>
              <a:rPr lang="it-IT" dirty="0"/>
              <a:t>Prima struttura della cartella di lavoro</a:t>
            </a:r>
          </a:p>
        </p:txBody>
      </p:sp>
      <p:sp>
        <p:nvSpPr>
          <p:cNvPr id="3" name="Segnaposto contenuto 2">
            <a:extLst>
              <a:ext uri="{FF2B5EF4-FFF2-40B4-BE49-F238E27FC236}">
                <a16:creationId xmlns:a16="http://schemas.microsoft.com/office/drawing/2014/main" id="{7D3A6D0F-D9B9-7B34-0842-6AD0D1CD4F73}"/>
              </a:ext>
            </a:extLst>
          </p:cNvPr>
          <p:cNvSpPr>
            <a:spLocks noGrp="1"/>
          </p:cNvSpPr>
          <p:nvPr>
            <p:ph idx="1"/>
          </p:nvPr>
        </p:nvSpPr>
        <p:spPr>
          <a:xfrm>
            <a:off x="3130690" y="3532756"/>
            <a:ext cx="1675332" cy="2493405"/>
          </a:xfrm>
        </p:spPr>
        <p:txBody>
          <a:bodyPr>
            <a:normAutofit fontScale="55000" lnSpcReduction="20000"/>
          </a:bodyPr>
          <a:lstStyle/>
          <a:p>
            <a:pPr marL="0" indent="0">
              <a:buNone/>
            </a:pPr>
            <a:r>
              <a:rPr lang="it-IT" dirty="0">
                <a:solidFill>
                  <a:schemeClr val="accent5">
                    <a:lumMod val="75000"/>
                  </a:schemeClr>
                </a:solidFill>
              </a:rPr>
              <a:t>appunti_lez1.htm</a:t>
            </a:r>
          </a:p>
          <a:p>
            <a:pPr marL="0" indent="0">
              <a:buNone/>
            </a:pPr>
            <a:endParaRPr lang="it-IT" dirty="0">
              <a:solidFill>
                <a:schemeClr val="accent5">
                  <a:lumMod val="75000"/>
                </a:schemeClr>
              </a:solidFill>
            </a:endParaRPr>
          </a:p>
          <a:p>
            <a:pPr marL="0" indent="0">
              <a:buNone/>
            </a:pPr>
            <a:endParaRPr lang="it-IT" dirty="0">
              <a:solidFill>
                <a:schemeClr val="accent5">
                  <a:lumMod val="75000"/>
                </a:schemeClr>
              </a:solidFill>
            </a:endParaRPr>
          </a:p>
          <a:p>
            <a:pPr marL="0" indent="0">
              <a:buNone/>
            </a:pPr>
            <a:r>
              <a:rPr lang="it-IT" dirty="0">
                <a:solidFill>
                  <a:schemeClr val="accent5">
                    <a:lumMod val="75000"/>
                  </a:schemeClr>
                </a:solidFill>
              </a:rPr>
              <a:t>appunti_lez2.htm</a:t>
            </a:r>
          </a:p>
          <a:p>
            <a:pPr marL="0" indent="0">
              <a:buNone/>
            </a:pPr>
            <a:endParaRPr lang="it-IT" dirty="0">
              <a:solidFill>
                <a:schemeClr val="accent5">
                  <a:lumMod val="75000"/>
                </a:schemeClr>
              </a:solidFill>
            </a:endParaRPr>
          </a:p>
          <a:p>
            <a:pPr marL="0" indent="0">
              <a:buNone/>
            </a:pPr>
            <a:endParaRPr lang="it-IT" dirty="0">
              <a:solidFill>
                <a:schemeClr val="accent5">
                  <a:lumMod val="75000"/>
                </a:schemeClr>
              </a:solidFill>
            </a:endParaRPr>
          </a:p>
          <a:p>
            <a:pPr marL="0" indent="0">
              <a:buNone/>
            </a:pPr>
            <a:r>
              <a:rPr lang="it-IT" dirty="0">
                <a:solidFill>
                  <a:schemeClr val="accent5">
                    <a:lumMod val="75000"/>
                  </a:schemeClr>
                </a:solidFill>
              </a:rPr>
              <a:t>…</a:t>
            </a:r>
          </a:p>
        </p:txBody>
      </p:sp>
      <p:pic>
        <p:nvPicPr>
          <p:cNvPr id="1026" name="Picture 2" descr="Folder Png Images - Free Download on Freepik">
            <a:extLst>
              <a:ext uri="{FF2B5EF4-FFF2-40B4-BE49-F238E27FC236}">
                <a16:creationId xmlns:a16="http://schemas.microsoft.com/office/drawing/2014/main" id="{F0CD32A5-45F8-0EEF-6A91-5E9565AABB3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7388" y="269391"/>
            <a:ext cx="1325564" cy="132556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File html icon - Download in SVG, PNG, ICO, ICNS">
            <a:extLst>
              <a:ext uri="{FF2B5EF4-FFF2-40B4-BE49-F238E27FC236}">
                <a16:creationId xmlns:a16="http://schemas.microsoft.com/office/drawing/2014/main" id="{0C87610F-98C8-DD4F-494E-075202377A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53165" y="3320754"/>
            <a:ext cx="577525" cy="57752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File html icon - Download in SVG, PNG, ICO, ICNS">
            <a:extLst>
              <a:ext uri="{FF2B5EF4-FFF2-40B4-BE49-F238E27FC236}">
                <a16:creationId xmlns:a16="http://schemas.microsoft.com/office/drawing/2014/main" id="{2615B88D-7595-3D79-7EAB-5A13D596CBB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53165" y="4183768"/>
            <a:ext cx="577525" cy="57752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Folder Png Images - Free Download on Freepik">
            <a:extLst>
              <a:ext uri="{FF2B5EF4-FFF2-40B4-BE49-F238E27FC236}">
                <a16:creationId xmlns:a16="http://schemas.microsoft.com/office/drawing/2014/main" id="{4069BD0C-B83A-87A3-A776-002605C59CD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3312" y="2284042"/>
            <a:ext cx="925943" cy="92594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Folder Png Images - Free Download on Freepik">
            <a:extLst>
              <a:ext uri="{FF2B5EF4-FFF2-40B4-BE49-F238E27FC236}">
                <a16:creationId xmlns:a16="http://schemas.microsoft.com/office/drawing/2014/main" id="{39CDC9B8-18FE-D37A-938C-080DEE24F3A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95198" y="2289534"/>
            <a:ext cx="925943" cy="92594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File html icon - Download in SVG, PNG, ICO, ICNS">
            <a:extLst>
              <a:ext uri="{FF2B5EF4-FFF2-40B4-BE49-F238E27FC236}">
                <a16:creationId xmlns:a16="http://schemas.microsoft.com/office/drawing/2014/main" id="{D35867AB-4637-C81C-2079-9D71D5FF67F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69406" y="5078606"/>
            <a:ext cx="577525" cy="577525"/>
          </a:xfrm>
          <a:prstGeom prst="rect">
            <a:avLst/>
          </a:prstGeom>
          <a:noFill/>
          <a:extLst>
            <a:ext uri="{909E8E84-426E-40DD-AFC4-6F175D3DCCD1}">
              <a14:hiddenFill xmlns:a14="http://schemas.microsoft.com/office/drawing/2010/main">
                <a:solidFill>
                  <a:srgbClr val="FFFFFF"/>
                </a:solidFill>
              </a14:hiddenFill>
            </a:ext>
          </a:extLst>
        </p:spPr>
      </p:pic>
      <p:sp>
        <p:nvSpPr>
          <p:cNvPr id="10" name="CasellaDiTesto 9">
            <a:extLst>
              <a:ext uri="{FF2B5EF4-FFF2-40B4-BE49-F238E27FC236}">
                <a16:creationId xmlns:a16="http://schemas.microsoft.com/office/drawing/2014/main" id="{8FC3CF20-25A9-B30E-A0C2-0662446234E6}"/>
              </a:ext>
            </a:extLst>
          </p:cNvPr>
          <p:cNvSpPr txBox="1"/>
          <p:nvPr/>
        </p:nvSpPr>
        <p:spPr>
          <a:xfrm>
            <a:off x="1469255" y="2648409"/>
            <a:ext cx="530915" cy="369332"/>
          </a:xfrm>
          <a:prstGeom prst="rect">
            <a:avLst/>
          </a:prstGeom>
          <a:noFill/>
        </p:spPr>
        <p:txBody>
          <a:bodyPr wrap="none" rtlCol="0">
            <a:spAutoFit/>
          </a:bodyPr>
          <a:lstStyle/>
          <a:p>
            <a:r>
              <a:rPr lang="it-IT" dirty="0" err="1"/>
              <a:t>img</a:t>
            </a:r>
            <a:endParaRPr lang="it-IT" dirty="0"/>
          </a:p>
        </p:txBody>
      </p:sp>
      <p:sp>
        <p:nvSpPr>
          <p:cNvPr id="11" name="CasellaDiTesto 10">
            <a:extLst>
              <a:ext uri="{FF2B5EF4-FFF2-40B4-BE49-F238E27FC236}">
                <a16:creationId xmlns:a16="http://schemas.microsoft.com/office/drawing/2014/main" id="{E1342662-2778-9A1F-6604-F18ED6F9258E}"/>
              </a:ext>
            </a:extLst>
          </p:cNvPr>
          <p:cNvSpPr txBox="1"/>
          <p:nvPr/>
        </p:nvSpPr>
        <p:spPr>
          <a:xfrm>
            <a:off x="3465602" y="2625529"/>
            <a:ext cx="910314" cy="369332"/>
          </a:xfrm>
          <a:prstGeom prst="rect">
            <a:avLst/>
          </a:prstGeom>
          <a:noFill/>
        </p:spPr>
        <p:txBody>
          <a:bodyPr wrap="none" rtlCol="0">
            <a:spAutoFit/>
          </a:bodyPr>
          <a:lstStyle/>
          <a:p>
            <a:r>
              <a:rPr lang="it-IT" dirty="0"/>
              <a:t>appunti</a:t>
            </a:r>
          </a:p>
        </p:txBody>
      </p:sp>
      <p:sp>
        <p:nvSpPr>
          <p:cNvPr id="12" name="CasellaDiTesto 11">
            <a:extLst>
              <a:ext uri="{FF2B5EF4-FFF2-40B4-BE49-F238E27FC236}">
                <a16:creationId xmlns:a16="http://schemas.microsoft.com/office/drawing/2014/main" id="{2BBF26EC-513B-095A-75D9-50BE988437CD}"/>
              </a:ext>
            </a:extLst>
          </p:cNvPr>
          <p:cNvSpPr txBox="1"/>
          <p:nvPr/>
        </p:nvSpPr>
        <p:spPr>
          <a:xfrm>
            <a:off x="5675756" y="2625529"/>
            <a:ext cx="1131272" cy="369332"/>
          </a:xfrm>
          <a:prstGeom prst="rect">
            <a:avLst/>
          </a:prstGeom>
          <a:noFill/>
        </p:spPr>
        <p:txBody>
          <a:bodyPr wrap="none" rtlCol="0">
            <a:spAutoFit/>
          </a:bodyPr>
          <a:lstStyle/>
          <a:p>
            <a:r>
              <a:rPr lang="it-IT" dirty="0" err="1">
                <a:solidFill>
                  <a:srgbClr val="2D75B6"/>
                </a:solidFill>
              </a:rPr>
              <a:t>index.htm</a:t>
            </a:r>
            <a:endParaRPr lang="it-IT" dirty="0">
              <a:solidFill>
                <a:srgbClr val="2D75B6"/>
              </a:solidFill>
            </a:endParaRPr>
          </a:p>
        </p:txBody>
      </p:sp>
      <p:pic>
        <p:nvPicPr>
          <p:cNvPr id="14" name="Picture 4" descr="File html icon - Download in SVG, PNG, ICO, ICNS">
            <a:extLst>
              <a:ext uri="{FF2B5EF4-FFF2-40B4-BE49-F238E27FC236}">
                <a16:creationId xmlns:a16="http://schemas.microsoft.com/office/drawing/2014/main" id="{C4F79F43-47D1-CE43-04B2-99B12CCCA2D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88666" y="2435370"/>
            <a:ext cx="577525" cy="57752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File html icon - Download in SVG, PNG, ICO, ICNS">
            <a:extLst>
              <a:ext uri="{FF2B5EF4-FFF2-40B4-BE49-F238E27FC236}">
                <a16:creationId xmlns:a16="http://schemas.microsoft.com/office/drawing/2014/main" id="{2B615F55-C0FC-D470-6D05-1427F576CE0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71509" y="2435370"/>
            <a:ext cx="577525" cy="577525"/>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File html icon - Download in SVG, PNG, ICO, ICNS">
            <a:extLst>
              <a:ext uri="{FF2B5EF4-FFF2-40B4-BE49-F238E27FC236}">
                <a16:creationId xmlns:a16="http://schemas.microsoft.com/office/drawing/2014/main" id="{B2498E34-CD39-BC2B-A772-37BC289F2F8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95166" y="2435370"/>
            <a:ext cx="577525" cy="577525"/>
          </a:xfrm>
          <a:prstGeom prst="rect">
            <a:avLst/>
          </a:prstGeom>
          <a:noFill/>
          <a:extLst>
            <a:ext uri="{909E8E84-426E-40DD-AFC4-6F175D3DCCD1}">
              <a14:hiddenFill xmlns:a14="http://schemas.microsoft.com/office/drawing/2010/main">
                <a:solidFill>
                  <a:srgbClr val="FFFFFF"/>
                </a:solidFill>
              </a14:hiddenFill>
            </a:ext>
          </a:extLst>
        </p:spPr>
      </p:pic>
      <p:sp>
        <p:nvSpPr>
          <p:cNvPr id="17" name="CasellaDiTesto 16">
            <a:extLst>
              <a:ext uri="{FF2B5EF4-FFF2-40B4-BE49-F238E27FC236}">
                <a16:creationId xmlns:a16="http://schemas.microsoft.com/office/drawing/2014/main" id="{BBC3A8CB-F7BC-826F-37C2-F3AB2E98C357}"/>
              </a:ext>
            </a:extLst>
          </p:cNvPr>
          <p:cNvSpPr txBox="1"/>
          <p:nvPr/>
        </p:nvSpPr>
        <p:spPr>
          <a:xfrm>
            <a:off x="7873159" y="2567839"/>
            <a:ext cx="2003625" cy="369332"/>
          </a:xfrm>
          <a:prstGeom prst="rect">
            <a:avLst/>
          </a:prstGeom>
          <a:noFill/>
        </p:spPr>
        <p:txBody>
          <a:bodyPr wrap="none" rtlCol="0">
            <a:spAutoFit/>
          </a:bodyPr>
          <a:lstStyle/>
          <a:p>
            <a:r>
              <a:rPr lang="it-IT" dirty="0" err="1">
                <a:solidFill>
                  <a:srgbClr val="2D75B6"/>
                </a:solidFill>
              </a:rPr>
              <a:t>presentazione.htm</a:t>
            </a:r>
            <a:endParaRPr lang="it-IT" dirty="0">
              <a:solidFill>
                <a:srgbClr val="2D75B6"/>
              </a:solidFill>
            </a:endParaRPr>
          </a:p>
        </p:txBody>
      </p:sp>
      <p:sp>
        <p:nvSpPr>
          <p:cNvPr id="18" name="CasellaDiTesto 17">
            <a:extLst>
              <a:ext uri="{FF2B5EF4-FFF2-40B4-BE49-F238E27FC236}">
                <a16:creationId xmlns:a16="http://schemas.microsoft.com/office/drawing/2014/main" id="{51BB004C-3B1C-13FA-0160-48D1CD084C1B}"/>
              </a:ext>
            </a:extLst>
          </p:cNvPr>
          <p:cNvSpPr txBox="1"/>
          <p:nvPr/>
        </p:nvSpPr>
        <p:spPr>
          <a:xfrm>
            <a:off x="10691073" y="2567839"/>
            <a:ext cx="806439" cy="369332"/>
          </a:xfrm>
          <a:prstGeom prst="rect">
            <a:avLst/>
          </a:prstGeom>
          <a:noFill/>
        </p:spPr>
        <p:txBody>
          <a:bodyPr wrap="none" rtlCol="0">
            <a:spAutoFit/>
          </a:bodyPr>
          <a:lstStyle/>
          <a:p>
            <a:r>
              <a:rPr lang="it-IT" dirty="0" err="1">
                <a:solidFill>
                  <a:srgbClr val="2D75B6"/>
                </a:solidFill>
              </a:rPr>
              <a:t>cv.htm</a:t>
            </a:r>
            <a:endParaRPr lang="it-IT" dirty="0">
              <a:solidFill>
                <a:srgbClr val="2D75B6"/>
              </a:solidFill>
            </a:endParaRPr>
          </a:p>
        </p:txBody>
      </p:sp>
    </p:spTree>
    <p:extLst>
      <p:ext uri="{BB962C8B-B14F-4D97-AF65-F5344CB8AC3E}">
        <p14:creationId xmlns:p14="http://schemas.microsoft.com/office/powerpoint/2010/main" val="4828384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0BD25898-A387-050B-956C-2057CF8875B5}"/>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58D2D167-F1D9-4533-B6F4-664074ABD462}"/>
              </a:ext>
            </a:extLst>
          </p:cNvPr>
          <p:cNvSpPr>
            <a:spLocks noGrp="1"/>
          </p:cNvSpPr>
          <p:nvPr>
            <p:ph type="title"/>
          </p:nvPr>
        </p:nvSpPr>
        <p:spPr>
          <a:xfrm>
            <a:off x="838200" y="70553"/>
            <a:ext cx="10515600" cy="1325563"/>
          </a:xfrm>
        </p:spPr>
        <p:txBody>
          <a:bodyPr/>
          <a:lstStyle/>
          <a:p>
            <a:r>
              <a:rPr lang="it-IT" dirty="0">
                <a:solidFill>
                  <a:srgbClr val="FFFF00"/>
                </a:solidFill>
              </a:rPr>
              <a:t>Tabelle</a:t>
            </a:r>
          </a:p>
        </p:txBody>
      </p:sp>
      <p:sp>
        <p:nvSpPr>
          <p:cNvPr id="3" name="Segnaposto contenuto 2">
            <a:extLst>
              <a:ext uri="{FF2B5EF4-FFF2-40B4-BE49-F238E27FC236}">
                <a16:creationId xmlns:a16="http://schemas.microsoft.com/office/drawing/2014/main" id="{263F1945-4F74-FFD8-92BE-D0ED7AA68370}"/>
              </a:ext>
            </a:extLst>
          </p:cNvPr>
          <p:cNvSpPr>
            <a:spLocks noGrp="1"/>
          </p:cNvSpPr>
          <p:nvPr>
            <p:ph idx="1"/>
          </p:nvPr>
        </p:nvSpPr>
        <p:spPr>
          <a:xfrm>
            <a:off x="838200" y="1141466"/>
            <a:ext cx="10515600" cy="5716534"/>
          </a:xfrm>
        </p:spPr>
        <p:txBody>
          <a:bodyPr>
            <a:normAutofit fontScale="40000" lnSpcReduction="20000"/>
          </a:bodyPr>
          <a:lstStyle/>
          <a:p>
            <a:pPr marL="0" indent="0" defTabSz="360000">
              <a:lnSpc>
                <a:spcPct val="120000"/>
              </a:lnSpc>
              <a:spcBef>
                <a:spcPts val="0"/>
              </a:spcBef>
              <a:buNone/>
            </a:pPr>
            <a:r>
              <a:rPr lang="it-IT" sz="3100" b="0" dirty="0">
                <a:solidFill>
                  <a:srgbClr val="808080"/>
                </a:solidFill>
                <a:effectLst/>
                <a:latin typeface="Menlo" panose="020B0609030804020204" pitchFamily="49" charset="0"/>
              </a:rPr>
              <a:t>&lt;</a:t>
            </a:r>
            <a:r>
              <a:rPr lang="it-IT" sz="3100" b="0" dirty="0" err="1">
                <a:solidFill>
                  <a:srgbClr val="569CD6"/>
                </a:solidFill>
                <a:effectLst/>
                <a:latin typeface="Menlo" panose="020B0609030804020204" pitchFamily="49" charset="0"/>
              </a:rPr>
              <a:t>table</a:t>
            </a:r>
            <a:r>
              <a:rPr lang="it-IT" sz="3100" b="0" dirty="0">
                <a:solidFill>
                  <a:srgbClr val="808080"/>
                </a:solidFill>
                <a:effectLst/>
                <a:latin typeface="Menlo" panose="020B0609030804020204" pitchFamily="49" charset="0"/>
              </a:rPr>
              <a:t>&gt;</a:t>
            </a:r>
            <a:endParaRPr lang="it-IT" sz="3100" b="0" dirty="0">
              <a:solidFill>
                <a:srgbClr val="D4D4D4"/>
              </a:solidFill>
              <a:effectLst/>
              <a:latin typeface="Menlo" panose="020B0609030804020204" pitchFamily="49" charset="0"/>
            </a:endParaRPr>
          </a:p>
          <a:p>
            <a:pPr marL="0" indent="0" defTabSz="360000">
              <a:lnSpc>
                <a:spcPct val="120000"/>
              </a:lnSpc>
              <a:spcBef>
                <a:spcPts val="0"/>
              </a:spcBef>
              <a:buNone/>
            </a:pPr>
            <a:r>
              <a:rPr lang="it-IT" sz="3100" b="0" dirty="0">
                <a:solidFill>
                  <a:srgbClr val="808080"/>
                </a:solidFill>
                <a:effectLst/>
                <a:latin typeface="Menlo" panose="020B0609030804020204" pitchFamily="49" charset="0"/>
              </a:rPr>
              <a:t>	&lt;</a:t>
            </a:r>
            <a:r>
              <a:rPr lang="it-IT" sz="3100" b="0" dirty="0" err="1">
                <a:solidFill>
                  <a:srgbClr val="569CD6"/>
                </a:solidFill>
                <a:effectLst/>
                <a:latin typeface="Menlo" panose="020B0609030804020204" pitchFamily="49" charset="0"/>
              </a:rPr>
              <a:t>caption</a:t>
            </a:r>
            <a:r>
              <a:rPr lang="it-IT" sz="3100" b="0" dirty="0">
                <a:solidFill>
                  <a:srgbClr val="808080"/>
                </a:solidFill>
                <a:effectLst/>
                <a:latin typeface="Menlo" panose="020B0609030804020204" pitchFamily="49" charset="0"/>
              </a:rPr>
              <a:t>&gt;</a:t>
            </a:r>
            <a:r>
              <a:rPr lang="it-IT" sz="3100" b="0" dirty="0">
                <a:solidFill>
                  <a:srgbClr val="D4D4D4"/>
                </a:solidFill>
                <a:effectLst/>
                <a:latin typeface="Menlo" panose="020B0609030804020204" pitchFamily="49" charset="0"/>
              </a:rPr>
              <a:t>Il mio percorso a Scienze del Testo</a:t>
            </a:r>
            <a:r>
              <a:rPr lang="it-IT" sz="3100" b="0" dirty="0">
                <a:solidFill>
                  <a:srgbClr val="808080"/>
                </a:solidFill>
                <a:effectLst/>
                <a:latin typeface="Menlo" panose="020B0609030804020204" pitchFamily="49" charset="0"/>
              </a:rPr>
              <a:t>&lt;/</a:t>
            </a:r>
            <a:r>
              <a:rPr lang="it-IT" sz="3100" b="0" dirty="0" err="1">
                <a:solidFill>
                  <a:srgbClr val="569CD6"/>
                </a:solidFill>
                <a:effectLst/>
                <a:latin typeface="Menlo" panose="020B0609030804020204" pitchFamily="49" charset="0"/>
              </a:rPr>
              <a:t>caption</a:t>
            </a:r>
            <a:r>
              <a:rPr lang="it-IT" sz="3100" b="0" dirty="0">
                <a:solidFill>
                  <a:srgbClr val="808080"/>
                </a:solidFill>
                <a:effectLst/>
                <a:latin typeface="Menlo" panose="020B0609030804020204" pitchFamily="49" charset="0"/>
              </a:rPr>
              <a:t>&gt;</a:t>
            </a:r>
          </a:p>
          <a:p>
            <a:pPr marL="0" indent="0" defTabSz="360000">
              <a:lnSpc>
                <a:spcPct val="120000"/>
              </a:lnSpc>
              <a:spcBef>
                <a:spcPts val="0"/>
              </a:spcBef>
              <a:buNone/>
            </a:pPr>
            <a:endParaRPr lang="it-IT" sz="3100" b="0" dirty="0">
              <a:solidFill>
                <a:srgbClr val="D4D4D4"/>
              </a:solidFill>
              <a:effectLst/>
              <a:latin typeface="Menlo" panose="020B0609030804020204" pitchFamily="49" charset="0"/>
            </a:endParaRPr>
          </a:p>
          <a:p>
            <a:pPr marL="0" indent="0" defTabSz="360000">
              <a:lnSpc>
                <a:spcPct val="120000"/>
              </a:lnSpc>
              <a:spcBef>
                <a:spcPts val="0"/>
              </a:spcBef>
              <a:buNone/>
            </a:pPr>
            <a:r>
              <a:rPr lang="it-IT" sz="3100" b="0" dirty="0">
                <a:solidFill>
                  <a:srgbClr val="808080"/>
                </a:solidFill>
                <a:effectLst/>
                <a:latin typeface="Menlo" panose="020B0609030804020204" pitchFamily="49" charset="0"/>
              </a:rPr>
              <a:t>	&lt;</a:t>
            </a:r>
            <a:r>
              <a:rPr lang="it-IT" sz="3100" b="0" dirty="0" err="1">
                <a:solidFill>
                  <a:srgbClr val="569CD6"/>
                </a:solidFill>
                <a:effectLst/>
                <a:latin typeface="Menlo" panose="020B0609030804020204" pitchFamily="49" charset="0"/>
              </a:rPr>
              <a:t>thead</a:t>
            </a:r>
            <a:r>
              <a:rPr lang="it-IT" sz="3100" b="0" dirty="0">
                <a:solidFill>
                  <a:srgbClr val="808080"/>
                </a:solidFill>
                <a:effectLst/>
                <a:latin typeface="Menlo" panose="020B0609030804020204" pitchFamily="49" charset="0"/>
              </a:rPr>
              <a:t>&gt;</a:t>
            </a:r>
            <a:endParaRPr lang="it-IT" sz="3100" b="0" dirty="0">
              <a:solidFill>
                <a:srgbClr val="D4D4D4"/>
              </a:solidFill>
              <a:effectLst/>
              <a:latin typeface="Menlo" panose="020B0609030804020204" pitchFamily="49" charset="0"/>
            </a:endParaRPr>
          </a:p>
          <a:p>
            <a:pPr marL="0" indent="0" defTabSz="360000">
              <a:lnSpc>
                <a:spcPct val="120000"/>
              </a:lnSpc>
              <a:spcBef>
                <a:spcPts val="0"/>
              </a:spcBef>
              <a:buNone/>
            </a:pPr>
            <a:r>
              <a:rPr lang="it-IT" sz="3100" b="0" dirty="0">
                <a:solidFill>
                  <a:srgbClr val="808080"/>
                </a:solidFill>
                <a:effectLst/>
                <a:latin typeface="Menlo" panose="020B0609030804020204" pitchFamily="49" charset="0"/>
              </a:rPr>
              <a:t>		&lt;</a:t>
            </a:r>
            <a:r>
              <a:rPr lang="it-IT" sz="3100" b="0" dirty="0" err="1">
                <a:solidFill>
                  <a:srgbClr val="569CD6"/>
                </a:solidFill>
                <a:effectLst/>
                <a:latin typeface="Menlo" panose="020B0609030804020204" pitchFamily="49" charset="0"/>
              </a:rPr>
              <a:t>tr</a:t>
            </a:r>
            <a:r>
              <a:rPr lang="it-IT" sz="3100" b="0" dirty="0">
                <a:solidFill>
                  <a:srgbClr val="808080"/>
                </a:solidFill>
                <a:effectLst/>
                <a:latin typeface="Menlo" panose="020B0609030804020204" pitchFamily="49" charset="0"/>
              </a:rPr>
              <a:t>&gt;&lt;</a:t>
            </a:r>
            <a:r>
              <a:rPr lang="it-IT" sz="3100" b="0" dirty="0" err="1">
                <a:solidFill>
                  <a:srgbClr val="569CD6"/>
                </a:solidFill>
                <a:effectLst/>
                <a:latin typeface="Menlo" panose="020B0609030804020204" pitchFamily="49" charset="0"/>
              </a:rPr>
              <a:t>th</a:t>
            </a:r>
            <a:r>
              <a:rPr lang="it-IT" sz="3100" b="0" dirty="0">
                <a:solidFill>
                  <a:srgbClr val="808080"/>
                </a:solidFill>
                <a:effectLst/>
                <a:latin typeface="Menlo" panose="020B0609030804020204" pitchFamily="49" charset="0"/>
              </a:rPr>
              <a:t>&gt;</a:t>
            </a:r>
            <a:r>
              <a:rPr lang="it-IT" sz="3100" b="0" dirty="0">
                <a:solidFill>
                  <a:srgbClr val="D4D4D4"/>
                </a:solidFill>
                <a:effectLst/>
                <a:latin typeface="Menlo" panose="020B0609030804020204" pitchFamily="49" charset="0"/>
              </a:rPr>
              <a:t>Insegnamento</a:t>
            </a:r>
            <a:r>
              <a:rPr lang="it-IT" sz="3100" b="0" dirty="0">
                <a:solidFill>
                  <a:srgbClr val="808080"/>
                </a:solidFill>
                <a:effectLst/>
                <a:latin typeface="Menlo" panose="020B0609030804020204" pitchFamily="49" charset="0"/>
              </a:rPr>
              <a:t>&lt;/</a:t>
            </a:r>
            <a:r>
              <a:rPr lang="it-IT" sz="3100" b="0" dirty="0" err="1">
                <a:solidFill>
                  <a:srgbClr val="569CD6"/>
                </a:solidFill>
                <a:effectLst/>
                <a:latin typeface="Menlo" panose="020B0609030804020204" pitchFamily="49" charset="0"/>
              </a:rPr>
              <a:t>th</a:t>
            </a:r>
            <a:r>
              <a:rPr lang="it-IT" sz="3100" b="0" dirty="0">
                <a:solidFill>
                  <a:srgbClr val="808080"/>
                </a:solidFill>
                <a:effectLst/>
                <a:latin typeface="Menlo" panose="020B0609030804020204" pitchFamily="49" charset="0"/>
              </a:rPr>
              <a:t>&gt;&lt;</a:t>
            </a:r>
            <a:r>
              <a:rPr lang="it-IT" sz="3100" b="0" dirty="0" err="1">
                <a:solidFill>
                  <a:srgbClr val="569CD6"/>
                </a:solidFill>
                <a:effectLst/>
                <a:latin typeface="Menlo" panose="020B0609030804020204" pitchFamily="49" charset="0"/>
              </a:rPr>
              <a:t>th</a:t>
            </a:r>
            <a:r>
              <a:rPr lang="it-IT" sz="3100" b="0" dirty="0">
                <a:solidFill>
                  <a:srgbClr val="808080"/>
                </a:solidFill>
                <a:effectLst/>
                <a:latin typeface="Menlo" panose="020B0609030804020204" pitchFamily="49" charset="0"/>
              </a:rPr>
              <a:t>&gt;</a:t>
            </a:r>
            <a:r>
              <a:rPr lang="it-IT" sz="3100" b="0" dirty="0">
                <a:solidFill>
                  <a:srgbClr val="D4D4D4"/>
                </a:solidFill>
                <a:effectLst/>
                <a:latin typeface="Menlo" panose="020B0609030804020204" pitchFamily="49" charset="0"/>
              </a:rPr>
              <a:t>CFU</a:t>
            </a:r>
            <a:r>
              <a:rPr lang="it-IT" sz="3100" b="0" dirty="0">
                <a:solidFill>
                  <a:srgbClr val="808080"/>
                </a:solidFill>
                <a:effectLst/>
                <a:latin typeface="Menlo" panose="020B0609030804020204" pitchFamily="49" charset="0"/>
              </a:rPr>
              <a:t>&lt;/</a:t>
            </a:r>
            <a:r>
              <a:rPr lang="it-IT" sz="3100" b="0" dirty="0" err="1">
                <a:solidFill>
                  <a:srgbClr val="569CD6"/>
                </a:solidFill>
                <a:effectLst/>
                <a:latin typeface="Menlo" panose="020B0609030804020204" pitchFamily="49" charset="0"/>
              </a:rPr>
              <a:t>th</a:t>
            </a:r>
            <a:r>
              <a:rPr lang="it-IT" sz="3100" b="0" dirty="0">
                <a:solidFill>
                  <a:srgbClr val="808080"/>
                </a:solidFill>
                <a:effectLst/>
                <a:latin typeface="Menlo" panose="020B0609030804020204" pitchFamily="49" charset="0"/>
              </a:rPr>
              <a:t>&gt;&lt;</a:t>
            </a:r>
            <a:r>
              <a:rPr lang="it-IT" sz="3100" b="0" dirty="0" err="1">
                <a:solidFill>
                  <a:srgbClr val="569CD6"/>
                </a:solidFill>
                <a:effectLst/>
                <a:latin typeface="Menlo" panose="020B0609030804020204" pitchFamily="49" charset="0"/>
              </a:rPr>
              <a:t>th</a:t>
            </a:r>
            <a:r>
              <a:rPr lang="it-IT" sz="3100" b="0" dirty="0">
                <a:solidFill>
                  <a:srgbClr val="808080"/>
                </a:solidFill>
                <a:effectLst/>
                <a:latin typeface="Menlo" panose="020B0609030804020204" pitchFamily="49" charset="0"/>
              </a:rPr>
              <a:t>&gt;</a:t>
            </a:r>
            <a:r>
              <a:rPr lang="it-IT" sz="3100" b="0" dirty="0">
                <a:solidFill>
                  <a:srgbClr val="D4D4D4"/>
                </a:solidFill>
                <a:effectLst/>
                <a:latin typeface="Menlo" panose="020B0609030804020204" pitchFamily="49" charset="0"/>
              </a:rPr>
              <a:t>Voto</a:t>
            </a:r>
            <a:r>
              <a:rPr lang="it-IT" sz="3100" b="0" dirty="0">
                <a:solidFill>
                  <a:srgbClr val="808080"/>
                </a:solidFill>
                <a:effectLst/>
                <a:latin typeface="Menlo" panose="020B0609030804020204" pitchFamily="49" charset="0"/>
              </a:rPr>
              <a:t>&lt;/</a:t>
            </a:r>
            <a:r>
              <a:rPr lang="it-IT" sz="3100" b="0" dirty="0" err="1">
                <a:solidFill>
                  <a:srgbClr val="569CD6"/>
                </a:solidFill>
                <a:effectLst/>
                <a:latin typeface="Menlo" panose="020B0609030804020204" pitchFamily="49" charset="0"/>
              </a:rPr>
              <a:t>th</a:t>
            </a:r>
            <a:r>
              <a:rPr lang="it-IT" sz="3100" b="0" dirty="0">
                <a:solidFill>
                  <a:srgbClr val="808080"/>
                </a:solidFill>
                <a:effectLst/>
                <a:latin typeface="Menlo" panose="020B0609030804020204" pitchFamily="49" charset="0"/>
              </a:rPr>
              <a:t>&gt;&lt;/</a:t>
            </a:r>
            <a:r>
              <a:rPr lang="it-IT" sz="3100" b="0" dirty="0" err="1">
                <a:solidFill>
                  <a:srgbClr val="569CD6"/>
                </a:solidFill>
                <a:effectLst/>
                <a:latin typeface="Menlo" panose="020B0609030804020204" pitchFamily="49" charset="0"/>
              </a:rPr>
              <a:t>tr</a:t>
            </a:r>
            <a:r>
              <a:rPr lang="it-IT" sz="3100" b="0" dirty="0">
                <a:solidFill>
                  <a:srgbClr val="808080"/>
                </a:solidFill>
                <a:effectLst/>
                <a:latin typeface="Menlo" panose="020B0609030804020204" pitchFamily="49" charset="0"/>
              </a:rPr>
              <a:t>&gt;</a:t>
            </a:r>
            <a:endParaRPr lang="it-IT" sz="3100" b="0" dirty="0">
              <a:solidFill>
                <a:srgbClr val="D4D4D4"/>
              </a:solidFill>
              <a:effectLst/>
              <a:latin typeface="Menlo" panose="020B0609030804020204" pitchFamily="49" charset="0"/>
            </a:endParaRPr>
          </a:p>
          <a:p>
            <a:pPr marL="0" indent="0" defTabSz="360000">
              <a:lnSpc>
                <a:spcPct val="120000"/>
              </a:lnSpc>
              <a:spcBef>
                <a:spcPts val="0"/>
              </a:spcBef>
              <a:buNone/>
            </a:pPr>
            <a:r>
              <a:rPr lang="it-IT" sz="3100" b="0" dirty="0">
                <a:solidFill>
                  <a:srgbClr val="808080"/>
                </a:solidFill>
                <a:effectLst/>
                <a:latin typeface="Menlo" panose="020B0609030804020204" pitchFamily="49" charset="0"/>
              </a:rPr>
              <a:t>	&lt;/</a:t>
            </a:r>
            <a:r>
              <a:rPr lang="it-IT" sz="3100" b="0" dirty="0" err="1">
                <a:solidFill>
                  <a:srgbClr val="569CD6"/>
                </a:solidFill>
                <a:effectLst/>
                <a:latin typeface="Menlo" panose="020B0609030804020204" pitchFamily="49" charset="0"/>
              </a:rPr>
              <a:t>thead</a:t>
            </a:r>
            <a:r>
              <a:rPr lang="it-IT" sz="3100" b="0" dirty="0">
                <a:solidFill>
                  <a:srgbClr val="808080"/>
                </a:solidFill>
                <a:effectLst/>
                <a:latin typeface="Menlo" panose="020B0609030804020204" pitchFamily="49" charset="0"/>
              </a:rPr>
              <a:t>&gt;</a:t>
            </a:r>
          </a:p>
          <a:p>
            <a:pPr marL="0" indent="0" defTabSz="360000">
              <a:lnSpc>
                <a:spcPct val="120000"/>
              </a:lnSpc>
              <a:spcBef>
                <a:spcPts val="0"/>
              </a:spcBef>
              <a:buNone/>
            </a:pPr>
            <a:endParaRPr lang="it-IT" sz="3100" b="0" dirty="0">
              <a:solidFill>
                <a:srgbClr val="D4D4D4"/>
              </a:solidFill>
              <a:effectLst/>
              <a:latin typeface="Menlo" panose="020B0609030804020204" pitchFamily="49" charset="0"/>
            </a:endParaRPr>
          </a:p>
          <a:p>
            <a:pPr marL="0" indent="0" defTabSz="360000">
              <a:lnSpc>
                <a:spcPct val="120000"/>
              </a:lnSpc>
              <a:spcBef>
                <a:spcPts val="0"/>
              </a:spcBef>
              <a:buNone/>
            </a:pPr>
            <a:r>
              <a:rPr lang="it-IT" sz="3100" b="0" dirty="0">
                <a:solidFill>
                  <a:srgbClr val="808080"/>
                </a:solidFill>
                <a:effectLst/>
                <a:latin typeface="Menlo" panose="020B0609030804020204" pitchFamily="49" charset="0"/>
              </a:rPr>
              <a:t>	&lt;</a:t>
            </a:r>
            <a:r>
              <a:rPr lang="it-IT" sz="3100" b="0" dirty="0" err="1">
                <a:solidFill>
                  <a:srgbClr val="569CD6"/>
                </a:solidFill>
                <a:effectLst/>
                <a:latin typeface="Menlo" panose="020B0609030804020204" pitchFamily="49" charset="0"/>
              </a:rPr>
              <a:t>tfoot</a:t>
            </a:r>
            <a:r>
              <a:rPr lang="it-IT" sz="3100" b="0" dirty="0">
                <a:solidFill>
                  <a:srgbClr val="808080"/>
                </a:solidFill>
                <a:effectLst/>
                <a:latin typeface="Menlo" panose="020B0609030804020204" pitchFamily="49" charset="0"/>
              </a:rPr>
              <a:t>&gt;</a:t>
            </a:r>
            <a:endParaRPr lang="it-IT" sz="3100" b="0" dirty="0">
              <a:solidFill>
                <a:srgbClr val="D4D4D4"/>
              </a:solidFill>
              <a:effectLst/>
              <a:latin typeface="Menlo" panose="020B0609030804020204" pitchFamily="49" charset="0"/>
            </a:endParaRPr>
          </a:p>
          <a:p>
            <a:pPr marL="0" indent="0" defTabSz="360000">
              <a:lnSpc>
                <a:spcPct val="120000"/>
              </a:lnSpc>
              <a:spcBef>
                <a:spcPts val="0"/>
              </a:spcBef>
              <a:buNone/>
            </a:pPr>
            <a:r>
              <a:rPr lang="it-IT" sz="3100" b="0" dirty="0">
                <a:solidFill>
                  <a:srgbClr val="808080"/>
                </a:solidFill>
                <a:effectLst/>
                <a:latin typeface="Menlo" panose="020B0609030804020204" pitchFamily="49" charset="0"/>
              </a:rPr>
              <a:t>		&lt;</a:t>
            </a:r>
            <a:r>
              <a:rPr lang="it-IT" sz="3100" b="0" dirty="0" err="1">
                <a:solidFill>
                  <a:srgbClr val="569CD6"/>
                </a:solidFill>
                <a:effectLst/>
                <a:latin typeface="Menlo" panose="020B0609030804020204" pitchFamily="49" charset="0"/>
              </a:rPr>
              <a:t>tr</a:t>
            </a:r>
            <a:r>
              <a:rPr lang="it-IT" sz="3100" b="0" dirty="0">
                <a:solidFill>
                  <a:srgbClr val="808080"/>
                </a:solidFill>
                <a:effectLst/>
                <a:latin typeface="Menlo" panose="020B0609030804020204" pitchFamily="49" charset="0"/>
              </a:rPr>
              <a:t>&gt;&lt;</a:t>
            </a:r>
            <a:r>
              <a:rPr lang="it-IT" sz="3100" b="0" dirty="0" err="1">
                <a:solidFill>
                  <a:srgbClr val="569CD6"/>
                </a:solidFill>
                <a:effectLst/>
                <a:latin typeface="Menlo" panose="020B0609030804020204" pitchFamily="49" charset="0"/>
              </a:rPr>
              <a:t>td</a:t>
            </a:r>
            <a:r>
              <a:rPr lang="it-IT" sz="3100" b="0" dirty="0">
                <a:solidFill>
                  <a:srgbClr val="808080"/>
                </a:solidFill>
                <a:effectLst/>
                <a:latin typeface="Menlo" panose="020B0609030804020204" pitchFamily="49" charset="0"/>
              </a:rPr>
              <a:t>&gt;&lt;/</a:t>
            </a:r>
            <a:r>
              <a:rPr lang="it-IT" sz="3100" b="0" dirty="0" err="1">
                <a:solidFill>
                  <a:srgbClr val="569CD6"/>
                </a:solidFill>
                <a:effectLst/>
                <a:latin typeface="Menlo" panose="020B0609030804020204" pitchFamily="49" charset="0"/>
              </a:rPr>
              <a:t>td</a:t>
            </a:r>
            <a:r>
              <a:rPr lang="it-IT" sz="3100" b="0" dirty="0">
                <a:solidFill>
                  <a:srgbClr val="808080"/>
                </a:solidFill>
                <a:effectLst/>
                <a:latin typeface="Menlo" panose="020B0609030804020204" pitchFamily="49" charset="0"/>
              </a:rPr>
              <a:t>&gt;&lt;</a:t>
            </a:r>
            <a:r>
              <a:rPr lang="it-IT" sz="3100" b="0" dirty="0" err="1">
                <a:solidFill>
                  <a:srgbClr val="569CD6"/>
                </a:solidFill>
                <a:effectLst/>
                <a:latin typeface="Menlo" panose="020B0609030804020204" pitchFamily="49" charset="0"/>
              </a:rPr>
              <a:t>td</a:t>
            </a:r>
            <a:r>
              <a:rPr lang="it-IT" sz="3100" b="0" dirty="0">
                <a:solidFill>
                  <a:srgbClr val="808080"/>
                </a:solidFill>
                <a:effectLst/>
                <a:latin typeface="Menlo" panose="020B0609030804020204" pitchFamily="49" charset="0"/>
              </a:rPr>
              <a:t>&gt;</a:t>
            </a:r>
            <a:r>
              <a:rPr lang="it-IT" sz="3100" b="0" dirty="0">
                <a:solidFill>
                  <a:srgbClr val="D4D4D4"/>
                </a:solidFill>
                <a:effectLst/>
                <a:latin typeface="Menlo" panose="020B0609030804020204" pitchFamily="49" charset="0"/>
              </a:rPr>
              <a:t>Tot. 24</a:t>
            </a:r>
            <a:r>
              <a:rPr lang="it-IT" sz="3100" b="0" dirty="0">
                <a:solidFill>
                  <a:srgbClr val="808080"/>
                </a:solidFill>
                <a:effectLst/>
                <a:latin typeface="Menlo" panose="020B0609030804020204" pitchFamily="49" charset="0"/>
              </a:rPr>
              <a:t>&lt;/</a:t>
            </a:r>
            <a:r>
              <a:rPr lang="it-IT" sz="3100" b="0" dirty="0" err="1">
                <a:solidFill>
                  <a:srgbClr val="569CD6"/>
                </a:solidFill>
                <a:effectLst/>
                <a:latin typeface="Menlo" panose="020B0609030804020204" pitchFamily="49" charset="0"/>
              </a:rPr>
              <a:t>td</a:t>
            </a:r>
            <a:r>
              <a:rPr lang="it-IT" sz="3100" b="0" dirty="0">
                <a:solidFill>
                  <a:srgbClr val="808080"/>
                </a:solidFill>
                <a:effectLst/>
                <a:latin typeface="Menlo" panose="020B0609030804020204" pitchFamily="49" charset="0"/>
              </a:rPr>
              <a:t>&gt;&lt;</a:t>
            </a:r>
            <a:r>
              <a:rPr lang="it-IT" sz="3100" b="0" dirty="0" err="1">
                <a:solidFill>
                  <a:srgbClr val="569CD6"/>
                </a:solidFill>
                <a:effectLst/>
                <a:latin typeface="Menlo" panose="020B0609030804020204" pitchFamily="49" charset="0"/>
              </a:rPr>
              <a:t>td</a:t>
            </a:r>
            <a:r>
              <a:rPr lang="it-IT" sz="3100" b="0" dirty="0">
                <a:solidFill>
                  <a:srgbClr val="808080"/>
                </a:solidFill>
                <a:effectLst/>
                <a:latin typeface="Menlo" panose="020B0609030804020204" pitchFamily="49" charset="0"/>
              </a:rPr>
              <a:t>&gt;</a:t>
            </a:r>
            <a:r>
              <a:rPr lang="it-IT" sz="3100" b="0" dirty="0">
                <a:solidFill>
                  <a:srgbClr val="D4D4D4"/>
                </a:solidFill>
                <a:effectLst/>
                <a:latin typeface="Menlo" panose="020B0609030804020204" pitchFamily="49" charset="0"/>
              </a:rPr>
              <a:t>Media: 30</a:t>
            </a:r>
            <a:r>
              <a:rPr lang="it-IT" sz="3100" b="0" dirty="0">
                <a:solidFill>
                  <a:srgbClr val="808080"/>
                </a:solidFill>
                <a:effectLst/>
                <a:latin typeface="Menlo" panose="020B0609030804020204" pitchFamily="49" charset="0"/>
              </a:rPr>
              <a:t>&lt;/</a:t>
            </a:r>
            <a:r>
              <a:rPr lang="it-IT" sz="3100" b="0" dirty="0" err="1">
                <a:solidFill>
                  <a:srgbClr val="569CD6"/>
                </a:solidFill>
                <a:effectLst/>
                <a:latin typeface="Menlo" panose="020B0609030804020204" pitchFamily="49" charset="0"/>
              </a:rPr>
              <a:t>td</a:t>
            </a:r>
            <a:r>
              <a:rPr lang="it-IT" sz="3100" b="0" dirty="0">
                <a:solidFill>
                  <a:srgbClr val="808080"/>
                </a:solidFill>
                <a:effectLst/>
                <a:latin typeface="Menlo" panose="020B0609030804020204" pitchFamily="49" charset="0"/>
              </a:rPr>
              <a:t>&gt;&lt;/</a:t>
            </a:r>
            <a:r>
              <a:rPr lang="it-IT" sz="3100" b="0" dirty="0" err="1">
                <a:solidFill>
                  <a:srgbClr val="569CD6"/>
                </a:solidFill>
                <a:effectLst/>
                <a:latin typeface="Menlo" panose="020B0609030804020204" pitchFamily="49" charset="0"/>
              </a:rPr>
              <a:t>tr</a:t>
            </a:r>
            <a:r>
              <a:rPr lang="it-IT" sz="3100" b="0" dirty="0">
                <a:solidFill>
                  <a:srgbClr val="808080"/>
                </a:solidFill>
                <a:effectLst/>
                <a:latin typeface="Menlo" panose="020B0609030804020204" pitchFamily="49" charset="0"/>
              </a:rPr>
              <a:t>&gt;</a:t>
            </a:r>
            <a:endParaRPr lang="it-IT" sz="3100" b="0" dirty="0">
              <a:solidFill>
                <a:srgbClr val="D4D4D4"/>
              </a:solidFill>
              <a:effectLst/>
              <a:latin typeface="Menlo" panose="020B0609030804020204" pitchFamily="49" charset="0"/>
            </a:endParaRPr>
          </a:p>
          <a:p>
            <a:pPr marL="0" indent="0" defTabSz="360000">
              <a:lnSpc>
                <a:spcPct val="120000"/>
              </a:lnSpc>
              <a:spcBef>
                <a:spcPts val="0"/>
              </a:spcBef>
              <a:buNone/>
            </a:pPr>
            <a:r>
              <a:rPr lang="it-IT" sz="3100" b="0" dirty="0">
                <a:solidFill>
                  <a:srgbClr val="808080"/>
                </a:solidFill>
                <a:effectLst/>
                <a:latin typeface="Menlo" panose="020B0609030804020204" pitchFamily="49" charset="0"/>
              </a:rPr>
              <a:t>	&lt;/</a:t>
            </a:r>
            <a:r>
              <a:rPr lang="it-IT" sz="3100" b="0" dirty="0" err="1">
                <a:solidFill>
                  <a:srgbClr val="569CD6"/>
                </a:solidFill>
                <a:effectLst/>
                <a:latin typeface="Menlo" panose="020B0609030804020204" pitchFamily="49" charset="0"/>
              </a:rPr>
              <a:t>tfoot</a:t>
            </a:r>
            <a:r>
              <a:rPr lang="it-IT" sz="3100" b="0" dirty="0">
                <a:solidFill>
                  <a:srgbClr val="808080"/>
                </a:solidFill>
                <a:effectLst/>
                <a:latin typeface="Menlo" panose="020B0609030804020204" pitchFamily="49" charset="0"/>
              </a:rPr>
              <a:t>&gt;</a:t>
            </a:r>
          </a:p>
          <a:p>
            <a:pPr marL="0" indent="0" defTabSz="360000">
              <a:lnSpc>
                <a:spcPct val="120000"/>
              </a:lnSpc>
              <a:spcBef>
                <a:spcPts val="0"/>
              </a:spcBef>
              <a:buNone/>
            </a:pPr>
            <a:endParaRPr lang="it-IT" sz="3100" b="0" dirty="0">
              <a:solidFill>
                <a:srgbClr val="D4D4D4"/>
              </a:solidFill>
              <a:effectLst/>
              <a:latin typeface="Menlo" panose="020B0609030804020204" pitchFamily="49" charset="0"/>
            </a:endParaRPr>
          </a:p>
          <a:p>
            <a:pPr marL="0" indent="0" defTabSz="360000">
              <a:lnSpc>
                <a:spcPct val="120000"/>
              </a:lnSpc>
              <a:spcBef>
                <a:spcPts val="0"/>
              </a:spcBef>
              <a:buNone/>
            </a:pPr>
            <a:r>
              <a:rPr lang="it-IT" sz="3100" b="0" dirty="0">
                <a:solidFill>
                  <a:srgbClr val="808080"/>
                </a:solidFill>
                <a:effectLst/>
                <a:latin typeface="Menlo" panose="020B0609030804020204" pitchFamily="49" charset="0"/>
              </a:rPr>
              <a:t>	&lt;</a:t>
            </a:r>
            <a:r>
              <a:rPr lang="it-IT" sz="3100" b="0" dirty="0" err="1">
                <a:solidFill>
                  <a:srgbClr val="569CD6"/>
                </a:solidFill>
                <a:effectLst/>
                <a:latin typeface="Menlo" panose="020B0609030804020204" pitchFamily="49" charset="0"/>
              </a:rPr>
              <a:t>tbody</a:t>
            </a:r>
            <a:r>
              <a:rPr lang="it-IT" sz="3100" b="0" dirty="0">
                <a:solidFill>
                  <a:srgbClr val="808080"/>
                </a:solidFill>
                <a:effectLst/>
                <a:latin typeface="Menlo" panose="020B0609030804020204" pitchFamily="49" charset="0"/>
              </a:rPr>
              <a:t>&gt;</a:t>
            </a:r>
            <a:endParaRPr lang="it-IT" sz="3100" b="0" dirty="0">
              <a:solidFill>
                <a:srgbClr val="D4D4D4"/>
              </a:solidFill>
              <a:effectLst/>
              <a:latin typeface="Menlo" panose="020B0609030804020204" pitchFamily="49" charset="0"/>
            </a:endParaRPr>
          </a:p>
          <a:p>
            <a:pPr marL="0" indent="0" defTabSz="360000">
              <a:lnSpc>
                <a:spcPct val="120000"/>
              </a:lnSpc>
              <a:spcBef>
                <a:spcPts val="0"/>
              </a:spcBef>
              <a:buNone/>
            </a:pPr>
            <a:r>
              <a:rPr lang="it-IT" sz="3100" b="0" dirty="0">
                <a:solidFill>
                  <a:srgbClr val="808080"/>
                </a:solidFill>
                <a:effectLst/>
                <a:latin typeface="Menlo" panose="020B0609030804020204" pitchFamily="49" charset="0"/>
              </a:rPr>
              <a:t>		&lt;</a:t>
            </a:r>
            <a:r>
              <a:rPr lang="it-IT" sz="3100" b="0" dirty="0" err="1">
                <a:solidFill>
                  <a:srgbClr val="569CD6"/>
                </a:solidFill>
                <a:effectLst/>
                <a:latin typeface="Menlo" panose="020B0609030804020204" pitchFamily="49" charset="0"/>
              </a:rPr>
              <a:t>tr</a:t>
            </a:r>
            <a:r>
              <a:rPr lang="it-IT" sz="3100" b="0" dirty="0">
                <a:solidFill>
                  <a:srgbClr val="808080"/>
                </a:solidFill>
                <a:effectLst/>
                <a:latin typeface="Menlo" panose="020B0609030804020204" pitchFamily="49" charset="0"/>
              </a:rPr>
              <a:t>&gt;</a:t>
            </a:r>
            <a:endParaRPr lang="it-IT" sz="3100" b="0" dirty="0">
              <a:solidFill>
                <a:srgbClr val="D4D4D4"/>
              </a:solidFill>
              <a:effectLst/>
              <a:latin typeface="Menlo" panose="020B0609030804020204" pitchFamily="49" charset="0"/>
            </a:endParaRPr>
          </a:p>
          <a:p>
            <a:pPr marL="0" indent="0" defTabSz="360000">
              <a:lnSpc>
                <a:spcPct val="120000"/>
              </a:lnSpc>
              <a:spcBef>
                <a:spcPts val="0"/>
              </a:spcBef>
              <a:buNone/>
            </a:pPr>
            <a:r>
              <a:rPr lang="it-IT" sz="3100" b="0" dirty="0">
                <a:solidFill>
                  <a:srgbClr val="808080"/>
                </a:solidFill>
                <a:effectLst/>
                <a:latin typeface="Menlo" panose="020B0609030804020204" pitchFamily="49" charset="0"/>
              </a:rPr>
              <a:t>			&lt;</a:t>
            </a:r>
            <a:r>
              <a:rPr lang="it-IT" sz="3100" b="0" dirty="0" err="1">
                <a:solidFill>
                  <a:srgbClr val="569CD6"/>
                </a:solidFill>
                <a:effectLst/>
                <a:latin typeface="Menlo" panose="020B0609030804020204" pitchFamily="49" charset="0"/>
              </a:rPr>
              <a:t>td</a:t>
            </a:r>
            <a:r>
              <a:rPr lang="it-IT" sz="3100" b="0" dirty="0">
                <a:solidFill>
                  <a:srgbClr val="808080"/>
                </a:solidFill>
                <a:effectLst/>
                <a:latin typeface="Menlo" panose="020B0609030804020204" pitchFamily="49" charset="0"/>
              </a:rPr>
              <a:t>&gt;</a:t>
            </a:r>
            <a:r>
              <a:rPr lang="it-IT" sz="3100" b="0" dirty="0">
                <a:solidFill>
                  <a:srgbClr val="D4D4D4"/>
                </a:solidFill>
                <a:effectLst/>
                <a:latin typeface="Menlo" panose="020B0609030804020204" pitchFamily="49" charset="0"/>
              </a:rPr>
              <a:t>Banche dati</a:t>
            </a:r>
            <a:r>
              <a:rPr lang="it-IT" sz="3100" b="0" dirty="0">
                <a:solidFill>
                  <a:srgbClr val="808080"/>
                </a:solidFill>
                <a:effectLst/>
                <a:latin typeface="Menlo" panose="020B0609030804020204" pitchFamily="49" charset="0"/>
              </a:rPr>
              <a:t>&lt;/</a:t>
            </a:r>
            <a:r>
              <a:rPr lang="it-IT" sz="3100" b="0" dirty="0" err="1">
                <a:solidFill>
                  <a:srgbClr val="569CD6"/>
                </a:solidFill>
                <a:effectLst/>
                <a:latin typeface="Menlo" panose="020B0609030804020204" pitchFamily="49" charset="0"/>
              </a:rPr>
              <a:t>td</a:t>
            </a:r>
            <a:r>
              <a:rPr lang="it-IT" sz="3100" b="0" dirty="0">
                <a:solidFill>
                  <a:srgbClr val="808080"/>
                </a:solidFill>
                <a:effectLst/>
                <a:latin typeface="Menlo" panose="020B0609030804020204" pitchFamily="49" charset="0"/>
              </a:rPr>
              <a:t>&gt;</a:t>
            </a:r>
            <a:endParaRPr lang="it-IT" sz="3100" b="0" dirty="0">
              <a:solidFill>
                <a:srgbClr val="D4D4D4"/>
              </a:solidFill>
              <a:effectLst/>
              <a:latin typeface="Menlo" panose="020B0609030804020204" pitchFamily="49" charset="0"/>
            </a:endParaRPr>
          </a:p>
          <a:p>
            <a:pPr marL="0" indent="0" defTabSz="360000">
              <a:lnSpc>
                <a:spcPct val="120000"/>
              </a:lnSpc>
              <a:spcBef>
                <a:spcPts val="0"/>
              </a:spcBef>
              <a:buNone/>
            </a:pPr>
            <a:r>
              <a:rPr lang="it-IT" sz="3100" b="0" dirty="0">
                <a:solidFill>
                  <a:srgbClr val="808080"/>
                </a:solidFill>
                <a:effectLst/>
                <a:latin typeface="Menlo" panose="020B0609030804020204" pitchFamily="49" charset="0"/>
              </a:rPr>
              <a:t>			&lt;</a:t>
            </a:r>
            <a:r>
              <a:rPr lang="it-IT" sz="3100" b="0" dirty="0" err="1">
                <a:solidFill>
                  <a:srgbClr val="569CD6"/>
                </a:solidFill>
                <a:effectLst/>
                <a:latin typeface="Menlo" panose="020B0609030804020204" pitchFamily="49" charset="0"/>
              </a:rPr>
              <a:t>td</a:t>
            </a:r>
            <a:r>
              <a:rPr lang="it-IT" sz="3100" b="0" dirty="0">
                <a:solidFill>
                  <a:srgbClr val="808080"/>
                </a:solidFill>
                <a:effectLst/>
                <a:latin typeface="Menlo" panose="020B0609030804020204" pitchFamily="49" charset="0"/>
              </a:rPr>
              <a:t>&gt;</a:t>
            </a:r>
            <a:r>
              <a:rPr lang="it-IT" sz="3100" b="0" dirty="0">
                <a:solidFill>
                  <a:srgbClr val="D4D4D4"/>
                </a:solidFill>
                <a:effectLst/>
                <a:latin typeface="Menlo" panose="020B0609030804020204" pitchFamily="49" charset="0"/>
              </a:rPr>
              <a:t>6 CFU</a:t>
            </a:r>
            <a:r>
              <a:rPr lang="it-IT" sz="3100" b="0" dirty="0">
                <a:solidFill>
                  <a:srgbClr val="808080"/>
                </a:solidFill>
                <a:effectLst/>
                <a:latin typeface="Menlo" panose="020B0609030804020204" pitchFamily="49" charset="0"/>
              </a:rPr>
              <a:t>&lt;/</a:t>
            </a:r>
            <a:r>
              <a:rPr lang="it-IT" sz="3100" b="0" dirty="0" err="1">
                <a:solidFill>
                  <a:srgbClr val="569CD6"/>
                </a:solidFill>
                <a:effectLst/>
                <a:latin typeface="Menlo" panose="020B0609030804020204" pitchFamily="49" charset="0"/>
              </a:rPr>
              <a:t>td</a:t>
            </a:r>
            <a:r>
              <a:rPr lang="it-IT" sz="3100" b="0" dirty="0">
                <a:solidFill>
                  <a:srgbClr val="808080"/>
                </a:solidFill>
                <a:effectLst/>
                <a:latin typeface="Menlo" panose="020B0609030804020204" pitchFamily="49" charset="0"/>
              </a:rPr>
              <a:t>&gt;</a:t>
            </a:r>
            <a:endParaRPr lang="it-IT" sz="3100" b="0" dirty="0">
              <a:solidFill>
                <a:srgbClr val="D4D4D4"/>
              </a:solidFill>
              <a:effectLst/>
              <a:latin typeface="Menlo" panose="020B0609030804020204" pitchFamily="49" charset="0"/>
            </a:endParaRPr>
          </a:p>
          <a:p>
            <a:pPr marL="0" indent="0" defTabSz="360000">
              <a:lnSpc>
                <a:spcPct val="120000"/>
              </a:lnSpc>
              <a:spcBef>
                <a:spcPts val="0"/>
              </a:spcBef>
              <a:buNone/>
            </a:pPr>
            <a:r>
              <a:rPr lang="it-IT" sz="3100" b="0" dirty="0">
                <a:solidFill>
                  <a:srgbClr val="808080"/>
                </a:solidFill>
                <a:effectLst/>
                <a:latin typeface="Menlo" panose="020B0609030804020204" pitchFamily="49" charset="0"/>
              </a:rPr>
              <a:t>			&lt;</a:t>
            </a:r>
            <a:r>
              <a:rPr lang="it-IT" sz="3100" b="0" dirty="0" err="1">
                <a:solidFill>
                  <a:srgbClr val="569CD6"/>
                </a:solidFill>
                <a:effectLst/>
                <a:latin typeface="Menlo" panose="020B0609030804020204" pitchFamily="49" charset="0"/>
              </a:rPr>
              <a:t>td</a:t>
            </a:r>
            <a:r>
              <a:rPr lang="it-IT" sz="3100" b="0" dirty="0">
                <a:solidFill>
                  <a:srgbClr val="808080"/>
                </a:solidFill>
                <a:effectLst/>
                <a:latin typeface="Menlo" panose="020B0609030804020204" pitchFamily="49" charset="0"/>
              </a:rPr>
              <a:t>&gt;</a:t>
            </a:r>
            <a:r>
              <a:rPr lang="it-IT" sz="3100" b="0" dirty="0">
                <a:solidFill>
                  <a:srgbClr val="D4D4D4"/>
                </a:solidFill>
                <a:effectLst/>
                <a:latin typeface="Menlo" panose="020B0609030804020204" pitchFamily="49" charset="0"/>
              </a:rPr>
              <a:t>30 lode</a:t>
            </a:r>
            <a:r>
              <a:rPr lang="it-IT" sz="3100" b="0" dirty="0">
                <a:solidFill>
                  <a:srgbClr val="808080"/>
                </a:solidFill>
                <a:effectLst/>
                <a:latin typeface="Menlo" panose="020B0609030804020204" pitchFamily="49" charset="0"/>
              </a:rPr>
              <a:t>&lt;/</a:t>
            </a:r>
            <a:r>
              <a:rPr lang="it-IT" sz="3100" b="0" dirty="0" err="1">
                <a:solidFill>
                  <a:srgbClr val="569CD6"/>
                </a:solidFill>
                <a:effectLst/>
                <a:latin typeface="Menlo" panose="020B0609030804020204" pitchFamily="49" charset="0"/>
              </a:rPr>
              <a:t>td</a:t>
            </a:r>
            <a:r>
              <a:rPr lang="it-IT" sz="3100" b="0" dirty="0">
                <a:solidFill>
                  <a:srgbClr val="808080"/>
                </a:solidFill>
                <a:effectLst/>
                <a:latin typeface="Menlo" panose="020B0609030804020204" pitchFamily="49" charset="0"/>
              </a:rPr>
              <a:t>&gt;</a:t>
            </a:r>
            <a:endParaRPr lang="it-IT" sz="3100" b="0" dirty="0">
              <a:solidFill>
                <a:srgbClr val="D4D4D4"/>
              </a:solidFill>
              <a:effectLst/>
              <a:latin typeface="Menlo" panose="020B0609030804020204" pitchFamily="49" charset="0"/>
            </a:endParaRPr>
          </a:p>
          <a:p>
            <a:pPr marL="0" indent="0" defTabSz="360000">
              <a:lnSpc>
                <a:spcPct val="120000"/>
              </a:lnSpc>
              <a:spcBef>
                <a:spcPts val="0"/>
              </a:spcBef>
              <a:buNone/>
            </a:pPr>
            <a:r>
              <a:rPr lang="it-IT" sz="3100" b="0" dirty="0">
                <a:solidFill>
                  <a:srgbClr val="808080"/>
                </a:solidFill>
                <a:effectLst/>
                <a:latin typeface="Menlo" panose="020B0609030804020204" pitchFamily="49" charset="0"/>
              </a:rPr>
              <a:t>		&lt;/</a:t>
            </a:r>
            <a:r>
              <a:rPr lang="it-IT" sz="3100" b="0" dirty="0" err="1">
                <a:solidFill>
                  <a:srgbClr val="569CD6"/>
                </a:solidFill>
                <a:effectLst/>
                <a:latin typeface="Menlo" panose="020B0609030804020204" pitchFamily="49" charset="0"/>
              </a:rPr>
              <a:t>tr</a:t>
            </a:r>
            <a:r>
              <a:rPr lang="it-IT" sz="3100" b="0" dirty="0">
                <a:solidFill>
                  <a:srgbClr val="808080"/>
                </a:solidFill>
                <a:effectLst/>
                <a:latin typeface="Menlo" panose="020B0609030804020204" pitchFamily="49" charset="0"/>
              </a:rPr>
              <a:t>&gt;</a:t>
            </a:r>
            <a:endParaRPr lang="it-IT" sz="3100" b="0" dirty="0">
              <a:solidFill>
                <a:srgbClr val="D4D4D4"/>
              </a:solidFill>
              <a:effectLst/>
              <a:latin typeface="Menlo" panose="020B0609030804020204" pitchFamily="49" charset="0"/>
            </a:endParaRPr>
          </a:p>
          <a:p>
            <a:pPr marL="0" indent="0" defTabSz="360000">
              <a:lnSpc>
                <a:spcPct val="120000"/>
              </a:lnSpc>
              <a:spcBef>
                <a:spcPts val="0"/>
              </a:spcBef>
              <a:buNone/>
            </a:pPr>
            <a:r>
              <a:rPr lang="it-IT" sz="3100" b="0" dirty="0">
                <a:solidFill>
                  <a:srgbClr val="808080"/>
                </a:solidFill>
                <a:effectLst/>
                <a:latin typeface="Menlo" panose="020B0609030804020204" pitchFamily="49" charset="0"/>
              </a:rPr>
              <a:t>		&lt;</a:t>
            </a:r>
            <a:r>
              <a:rPr lang="it-IT" sz="3100" b="0" dirty="0" err="1">
                <a:solidFill>
                  <a:srgbClr val="569CD6"/>
                </a:solidFill>
                <a:effectLst/>
                <a:latin typeface="Menlo" panose="020B0609030804020204" pitchFamily="49" charset="0"/>
              </a:rPr>
              <a:t>tr</a:t>
            </a:r>
            <a:r>
              <a:rPr lang="it-IT" sz="3100" b="0" dirty="0">
                <a:solidFill>
                  <a:srgbClr val="808080"/>
                </a:solidFill>
                <a:effectLst/>
                <a:latin typeface="Menlo" panose="020B0609030804020204" pitchFamily="49" charset="0"/>
              </a:rPr>
              <a:t>&gt;</a:t>
            </a:r>
            <a:endParaRPr lang="it-IT" sz="3100" b="0" dirty="0">
              <a:solidFill>
                <a:srgbClr val="D4D4D4"/>
              </a:solidFill>
              <a:effectLst/>
              <a:latin typeface="Menlo" panose="020B0609030804020204" pitchFamily="49" charset="0"/>
            </a:endParaRPr>
          </a:p>
          <a:p>
            <a:pPr marL="0" indent="0" defTabSz="360000">
              <a:lnSpc>
                <a:spcPct val="120000"/>
              </a:lnSpc>
              <a:spcBef>
                <a:spcPts val="0"/>
              </a:spcBef>
              <a:buNone/>
            </a:pPr>
            <a:r>
              <a:rPr lang="it-IT" sz="3100" b="0" dirty="0">
                <a:solidFill>
                  <a:srgbClr val="808080"/>
                </a:solidFill>
                <a:effectLst/>
                <a:latin typeface="Menlo" panose="020B0609030804020204" pitchFamily="49" charset="0"/>
              </a:rPr>
              <a:t>			&lt;</a:t>
            </a:r>
            <a:r>
              <a:rPr lang="it-IT" sz="3100" b="0" dirty="0" err="1">
                <a:solidFill>
                  <a:srgbClr val="569CD6"/>
                </a:solidFill>
                <a:effectLst/>
                <a:latin typeface="Menlo" panose="020B0609030804020204" pitchFamily="49" charset="0"/>
              </a:rPr>
              <a:t>td</a:t>
            </a:r>
            <a:r>
              <a:rPr lang="it-IT" sz="3100" b="0" dirty="0">
                <a:solidFill>
                  <a:srgbClr val="808080"/>
                </a:solidFill>
                <a:effectLst/>
                <a:latin typeface="Menlo" panose="020B0609030804020204" pitchFamily="49" charset="0"/>
              </a:rPr>
              <a:t>&gt;</a:t>
            </a:r>
            <a:r>
              <a:rPr lang="it-IT" sz="3100" b="0" dirty="0">
                <a:solidFill>
                  <a:srgbClr val="D4D4D4"/>
                </a:solidFill>
                <a:effectLst/>
                <a:latin typeface="Menlo" panose="020B0609030804020204" pitchFamily="49" charset="0"/>
              </a:rPr>
              <a:t>Tecnologie web</a:t>
            </a:r>
            <a:r>
              <a:rPr lang="it-IT" sz="3100" b="0" dirty="0">
                <a:solidFill>
                  <a:srgbClr val="808080"/>
                </a:solidFill>
                <a:effectLst/>
                <a:latin typeface="Menlo" panose="020B0609030804020204" pitchFamily="49" charset="0"/>
              </a:rPr>
              <a:t>&lt;/</a:t>
            </a:r>
            <a:r>
              <a:rPr lang="it-IT" sz="3100" b="0" dirty="0" err="1">
                <a:solidFill>
                  <a:srgbClr val="569CD6"/>
                </a:solidFill>
                <a:effectLst/>
                <a:latin typeface="Menlo" panose="020B0609030804020204" pitchFamily="49" charset="0"/>
              </a:rPr>
              <a:t>td</a:t>
            </a:r>
            <a:r>
              <a:rPr lang="it-IT" sz="3100" b="0" dirty="0">
                <a:solidFill>
                  <a:srgbClr val="808080"/>
                </a:solidFill>
                <a:effectLst/>
                <a:latin typeface="Menlo" panose="020B0609030804020204" pitchFamily="49" charset="0"/>
              </a:rPr>
              <a:t>&gt;</a:t>
            </a:r>
            <a:endParaRPr lang="it-IT" sz="3100" b="0" dirty="0">
              <a:solidFill>
                <a:srgbClr val="D4D4D4"/>
              </a:solidFill>
              <a:effectLst/>
              <a:latin typeface="Menlo" panose="020B0609030804020204" pitchFamily="49" charset="0"/>
            </a:endParaRPr>
          </a:p>
          <a:p>
            <a:pPr marL="0" indent="0" defTabSz="360000">
              <a:lnSpc>
                <a:spcPct val="120000"/>
              </a:lnSpc>
              <a:spcBef>
                <a:spcPts val="0"/>
              </a:spcBef>
              <a:buNone/>
            </a:pPr>
            <a:r>
              <a:rPr lang="it-IT" sz="3100" b="0" dirty="0">
                <a:solidFill>
                  <a:srgbClr val="808080"/>
                </a:solidFill>
                <a:effectLst/>
                <a:latin typeface="Menlo" panose="020B0609030804020204" pitchFamily="49" charset="0"/>
              </a:rPr>
              <a:t>			&lt;</a:t>
            </a:r>
            <a:r>
              <a:rPr lang="it-IT" sz="3100" b="0" dirty="0" err="1">
                <a:solidFill>
                  <a:srgbClr val="569CD6"/>
                </a:solidFill>
                <a:effectLst/>
                <a:latin typeface="Menlo" panose="020B0609030804020204" pitchFamily="49" charset="0"/>
              </a:rPr>
              <a:t>td</a:t>
            </a:r>
            <a:r>
              <a:rPr lang="it-IT" sz="3100" b="0" dirty="0">
                <a:solidFill>
                  <a:srgbClr val="808080"/>
                </a:solidFill>
                <a:effectLst/>
                <a:latin typeface="Menlo" panose="020B0609030804020204" pitchFamily="49" charset="0"/>
              </a:rPr>
              <a:t>&gt;</a:t>
            </a:r>
            <a:r>
              <a:rPr lang="it-IT" sz="3100" b="0" dirty="0">
                <a:solidFill>
                  <a:srgbClr val="D4D4D4"/>
                </a:solidFill>
                <a:effectLst/>
                <a:latin typeface="Menlo" panose="020B0609030804020204" pitchFamily="49" charset="0"/>
              </a:rPr>
              <a:t>6 CFU</a:t>
            </a:r>
            <a:r>
              <a:rPr lang="it-IT" sz="3100" b="0" dirty="0">
                <a:solidFill>
                  <a:srgbClr val="808080"/>
                </a:solidFill>
                <a:effectLst/>
                <a:latin typeface="Menlo" panose="020B0609030804020204" pitchFamily="49" charset="0"/>
              </a:rPr>
              <a:t>&lt;/</a:t>
            </a:r>
            <a:r>
              <a:rPr lang="it-IT" sz="3100" b="0" dirty="0" err="1">
                <a:solidFill>
                  <a:srgbClr val="569CD6"/>
                </a:solidFill>
                <a:effectLst/>
                <a:latin typeface="Menlo" panose="020B0609030804020204" pitchFamily="49" charset="0"/>
              </a:rPr>
              <a:t>td</a:t>
            </a:r>
            <a:r>
              <a:rPr lang="it-IT" sz="3100" b="0" dirty="0">
                <a:solidFill>
                  <a:srgbClr val="808080"/>
                </a:solidFill>
                <a:effectLst/>
                <a:latin typeface="Menlo" panose="020B0609030804020204" pitchFamily="49" charset="0"/>
              </a:rPr>
              <a:t>&gt;</a:t>
            </a:r>
            <a:endParaRPr lang="it-IT" sz="3100" b="0" dirty="0">
              <a:solidFill>
                <a:srgbClr val="D4D4D4"/>
              </a:solidFill>
              <a:effectLst/>
              <a:latin typeface="Menlo" panose="020B0609030804020204" pitchFamily="49" charset="0"/>
            </a:endParaRPr>
          </a:p>
          <a:p>
            <a:pPr marL="0" indent="0" defTabSz="360000">
              <a:lnSpc>
                <a:spcPct val="120000"/>
              </a:lnSpc>
              <a:spcBef>
                <a:spcPts val="0"/>
              </a:spcBef>
              <a:buNone/>
            </a:pPr>
            <a:r>
              <a:rPr lang="it-IT" sz="3100" b="0" dirty="0">
                <a:solidFill>
                  <a:srgbClr val="808080"/>
                </a:solidFill>
                <a:effectLst/>
                <a:latin typeface="Menlo" panose="020B0609030804020204" pitchFamily="49" charset="0"/>
              </a:rPr>
              <a:t>			&lt;</a:t>
            </a:r>
            <a:r>
              <a:rPr lang="it-IT" sz="3100" b="0" dirty="0" err="1">
                <a:solidFill>
                  <a:srgbClr val="569CD6"/>
                </a:solidFill>
                <a:effectLst/>
                <a:latin typeface="Menlo" panose="020B0609030804020204" pitchFamily="49" charset="0"/>
              </a:rPr>
              <a:t>td</a:t>
            </a:r>
            <a:r>
              <a:rPr lang="it-IT" sz="3100" b="0" dirty="0">
                <a:solidFill>
                  <a:srgbClr val="808080"/>
                </a:solidFill>
                <a:effectLst/>
                <a:latin typeface="Menlo" panose="020B0609030804020204" pitchFamily="49" charset="0"/>
              </a:rPr>
              <a:t>&gt;</a:t>
            </a:r>
            <a:r>
              <a:rPr lang="it-IT" sz="3100" b="0" dirty="0">
                <a:solidFill>
                  <a:srgbClr val="D4D4D4"/>
                </a:solidFill>
                <a:effectLst/>
                <a:latin typeface="Menlo" panose="020B0609030804020204" pitchFamily="49" charset="0"/>
              </a:rPr>
              <a:t>30</a:t>
            </a:r>
            <a:r>
              <a:rPr lang="it-IT" sz="3100" b="0" dirty="0">
                <a:solidFill>
                  <a:srgbClr val="808080"/>
                </a:solidFill>
                <a:effectLst/>
                <a:latin typeface="Menlo" panose="020B0609030804020204" pitchFamily="49" charset="0"/>
              </a:rPr>
              <a:t>&lt;/</a:t>
            </a:r>
            <a:r>
              <a:rPr lang="it-IT" sz="3100" b="0" dirty="0" err="1">
                <a:solidFill>
                  <a:srgbClr val="569CD6"/>
                </a:solidFill>
                <a:effectLst/>
                <a:latin typeface="Menlo" panose="020B0609030804020204" pitchFamily="49" charset="0"/>
              </a:rPr>
              <a:t>td</a:t>
            </a:r>
            <a:r>
              <a:rPr lang="it-IT" sz="3100" b="0" dirty="0">
                <a:solidFill>
                  <a:srgbClr val="808080"/>
                </a:solidFill>
                <a:effectLst/>
                <a:latin typeface="Menlo" panose="020B0609030804020204" pitchFamily="49" charset="0"/>
              </a:rPr>
              <a:t>&gt;</a:t>
            </a:r>
            <a:endParaRPr lang="it-IT" sz="3100" b="0" dirty="0">
              <a:solidFill>
                <a:srgbClr val="D4D4D4"/>
              </a:solidFill>
              <a:effectLst/>
              <a:latin typeface="Menlo" panose="020B0609030804020204" pitchFamily="49" charset="0"/>
            </a:endParaRPr>
          </a:p>
          <a:p>
            <a:pPr marL="0" indent="0" defTabSz="360000">
              <a:lnSpc>
                <a:spcPct val="120000"/>
              </a:lnSpc>
              <a:spcBef>
                <a:spcPts val="0"/>
              </a:spcBef>
              <a:buNone/>
            </a:pPr>
            <a:r>
              <a:rPr lang="it-IT" sz="3100" b="0" dirty="0">
                <a:solidFill>
                  <a:srgbClr val="808080"/>
                </a:solidFill>
                <a:effectLst/>
                <a:latin typeface="Menlo" panose="020B0609030804020204" pitchFamily="49" charset="0"/>
              </a:rPr>
              <a:t>		&lt;/</a:t>
            </a:r>
            <a:r>
              <a:rPr lang="it-IT" sz="3100" b="0" dirty="0" err="1">
                <a:solidFill>
                  <a:srgbClr val="569CD6"/>
                </a:solidFill>
                <a:effectLst/>
                <a:latin typeface="Menlo" panose="020B0609030804020204" pitchFamily="49" charset="0"/>
              </a:rPr>
              <a:t>tr</a:t>
            </a:r>
            <a:r>
              <a:rPr lang="it-IT" sz="3100" b="0" dirty="0">
                <a:solidFill>
                  <a:srgbClr val="808080"/>
                </a:solidFill>
                <a:effectLst/>
                <a:latin typeface="Menlo" panose="020B0609030804020204" pitchFamily="49" charset="0"/>
              </a:rPr>
              <a:t>&gt;</a:t>
            </a:r>
            <a:endParaRPr lang="it-IT" sz="3100" b="0" dirty="0">
              <a:solidFill>
                <a:srgbClr val="D4D4D4"/>
              </a:solidFill>
              <a:effectLst/>
              <a:latin typeface="Menlo" panose="020B0609030804020204" pitchFamily="49" charset="0"/>
            </a:endParaRPr>
          </a:p>
          <a:p>
            <a:pPr marL="0" indent="0" defTabSz="360000">
              <a:lnSpc>
                <a:spcPct val="120000"/>
              </a:lnSpc>
              <a:spcBef>
                <a:spcPts val="0"/>
              </a:spcBef>
              <a:buNone/>
            </a:pPr>
            <a:r>
              <a:rPr lang="it-IT" sz="3100" b="0" dirty="0">
                <a:solidFill>
                  <a:srgbClr val="808080"/>
                </a:solidFill>
                <a:effectLst/>
                <a:latin typeface="Menlo" panose="020B0609030804020204" pitchFamily="49" charset="0"/>
              </a:rPr>
              <a:t>		&lt;</a:t>
            </a:r>
            <a:r>
              <a:rPr lang="it-IT" sz="3100" b="0" dirty="0" err="1">
                <a:solidFill>
                  <a:srgbClr val="569CD6"/>
                </a:solidFill>
                <a:effectLst/>
                <a:latin typeface="Menlo" panose="020B0609030804020204" pitchFamily="49" charset="0"/>
              </a:rPr>
              <a:t>tr</a:t>
            </a:r>
            <a:r>
              <a:rPr lang="it-IT" sz="3100" b="0" dirty="0">
                <a:solidFill>
                  <a:srgbClr val="808080"/>
                </a:solidFill>
                <a:effectLst/>
                <a:latin typeface="Menlo" panose="020B0609030804020204" pitchFamily="49" charset="0"/>
              </a:rPr>
              <a:t>&gt;</a:t>
            </a:r>
            <a:endParaRPr lang="it-IT" sz="3100" b="0" dirty="0">
              <a:solidFill>
                <a:srgbClr val="D4D4D4"/>
              </a:solidFill>
              <a:effectLst/>
              <a:latin typeface="Menlo" panose="020B0609030804020204" pitchFamily="49" charset="0"/>
            </a:endParaRPr>
          </a:p>
          <a:p>
            <a:pPr marL="0" indent="0" defTabSz="360000">
              <a:lnSpc>
                <a:spcPct val="120000"/>
              </a:lnSpc>
              <a:spcBef>
                <a:spcPts val="0"/>
              </a:spcBef>
              <a:buNone/>
            </a:pPr>
            <a:r>
              <a:rPr lang="it-IT" sz="3100" b="0" dirty="0">
                <a:solidFill>
                  <a:srgbClr val="808080"/>
                </a:solidFill>
                <a:effectLst/>
                <a:latin typeface="Menlo" panose="020B0609030804020204" pitchFamily="49" charset="0"/>
              </a:rPr>
              <a:t>			&lt;</a:t>
            </a:r>
            <a:r>
              <a:rPr lang="it-IT" sz="3100" b="0" dirty="0" err="1">
                <a:solidFill>
                  <a:srgbClr val="569CD6"/>
                </a:solidFill>
                <a:effectLst/>
                <a:latin typeface="Menlo" panose="020B0609030804020204" pitchFamily="49" charset="0"/>
              </a:rPr>
              <a:t>td</a:t>
            </a:r>
            <a:r>
              <a:rPr lang="it-IT" sz="3100" b="0" dirty="0">
                <a:solidFill>
                  <a:srgbClr val="808080"/>
                </a:solidFill>
                <a:effectLst/>
                <a:latin typeface="Menlo" panose="020B0609030804020204" pitchFamily="49" charset="0"/>
              </a:rPr>
              <a:t>&gt;</a:t>
            </a:r>
            <a:r>
              <a:rPr lang="it-IT" sz="3100" b="0" dirty="0">
                <a:solidFill>
                  <a:srgbClr val="D4D4D4"/>
                </a:solidFill>
                <a:effectLst/>
                <a:latin typeface="Menlo" panose="020B0609030804020204" pitchFamily="49" charset="0"/>
              </a:rPr>
              <a:t>Linguistica comp.</a:t>
            </a:r>
            <a:r>
              <a:rPr lang="it-IT" sz="3100" b="0" dirty="0">
                <a:solidFill>
                  <a:srgbClr val="808080"/>
                </a:solidFill>
                <a:effectLst/>
                <a:latin typeface="Menlo" panose="020B0609030804020204" pitchFamily="49" charset="0"/>
              </a:rPr>
              <a:t>&lt;/</a:t>
            </a:r>
            <a:r>
              <a:rPr lang="it-IT" sz="3100" b="0" dirty="0" err="1">
                <a:solidFill>
                  <a:srgbClr val="569CD6"/>
                </a:solidFill>
                <a:effectLst/>
                <a:latin typeface="Menlo" panose="020B0609030804020204" pitchFamily="49" charset="0"/>
              </a:rPr>
              <a:t>td</a:t>
            </a:r>
            <a:r>
              <a:rPr lang="it-IT" sz="3100" b="0" dirty="0">
                <a:solidFill>
                  <a:srgbClr val="808080"/>
                </a:solidFill>
                <a:effectLst/>
                <a:latin typeface="Menlo" panose="020B0609030804020204" pitchFamily="49" charset="0"/>
              </a:rPr>
              <a:t>&gt;</a:t>
            </a:r>
            <a:endParaRPr lang="it-IT" sz="3100" b="0" dirty="0">
              <a:solidFill>
                <a:srgbClr val="D4D4D4"/>
              </a:solidFill>
              <a:effectLst/>
              <a:latin typeface="Menlo" panose="020B0609030804020204" pitchFamily="49" charset="0"/>
            </a:endParaRPr>
          </a:p>
          <a:p>
            <a:pPr marL="0" indent="0" defTabSz="360000">
              <a:lnSpc>
                <a:spcPct val="120000"/>
              </a:lnSpc>
              <a:spcBef>
                <a:spcPts val="0"/>
              </a:spcBef>
              <a:buNone/>
            </a:pPr>
            <a:r>
              <a:rPr lang="it-IT" sz="3100" b="0" dirty="0">
                <a:solidFill>
                  <a:srgbClr val="808080"/>
                </a:solidFill>
                <a:effectLst/>
                <a:latin typeface="Menlo" panose="020B0609030804020204" pitchFamily="49" charset="0"/>
              </a:rPr>
              <a:t>			&lt;</a:t>
            </a:r>
            <a:r>
              <a:rPr lang="it-IT" sz="3100" b="0" dirty="0" err="1">
                <a:solidFill>
                  <a:srgbClr val="569CD6"/>
                </a:solidFill>
                <a:effectLst/>
                <a:latin typeface="Menlo" panose="020B0609030804020204" pitchFamily="49" charset="0"/>
              </a:rPr>
              <a:t>td</a:t>
            </a:r>
            <a:r>
              <a:rPr lang="it-IT" sz="3100" b="0" dirty="0">
                <a:solidFill>
                  <a:srgbClr val="808080"/>
                </a:solidFill>
                <a:effectLst/>
                <a:latin typeface="Menlo" panose="020B0609030804020204" pitchFamily="49" charset="0"/>
              </a:rPr>
              <a:t>&gt;</a:t>
            </a:r>
            <a:r>
              <a:rPr lang="it-IT" sz="3100" b="0" dirty="0">
                <a:solidFill>
                  <a:srgbClr val="D4D4D4"/>
                </a:solidFill>
                <a:effectLst/>
                <a:latin typeface="Menlo" panose="020B0609030804020204" pitchFamily="49" charset="0"/>
              </a:rPr>
              <a:t>12 CFU</a:t>
            </a:r>
            <a:r>
              <a:rPr lang="it-IT" sz="3100" b="0" dirty="0">
                <a:solidFill>
                  <a:srgbClr val="808080"/>
                </a:solidFill>
                <a:effectLst/>
                <a:latin typeface="Menlo" panose="020B0609030804020204" pitchFamily="49" charset="0"/>
              </a:rPr>
              <a:t>&lt;/</a:t>
            </a:r>
            <a:r>
              <a:rPr lang="it-IT" sz="3100" b="0" dirty="0" err="1">
                <a:solidFill>
                  <a:srgbClr val="569CD6"/>
                </a:solidFill>
                <a:effectLst/>
                <a:latin typeface="Menlo" panose="020B0609030804020204" pitchFamily="49" charset="0"/>
              </a:rPr>
              <a:t>td</a:t>
            </a:r>
            <a:r>
              <a:rPr lang="it-IT" sz="3100" b="0" dirty="0">
                <a:solidFill>
                  <a:srgbClr val="808080"/>
                </a:solidFill>
                <a:effectLst/>
                <a:latin typeface="Menlo" panose="020B0609030804020204" pitchFamily="49" charset="0"/>
              </a:rPr>
              <a:t>&gt;</a:t>
            </a:r>
            <a:endParaRPr lang="it-IT" sz="3100" b="0" dirty="0">
              <a:solidFill>
                <a:srgbClr val="D4D4D4"/>
              </a:solidFill>
              <a:effectLst/>
              <a:latin typeface="Menlo" panose="020B0609030804020204" pitchFamily="49" charset="0"/>
            </a:endParaRPr>
          </a:p>
          <a:p>
            <a:pPr marL="0" indent="0" defTabSz="360000">
              <a:lnSpc>
                <a:spcPct val="120000"/>
              </a:lnSpc>
              <a:spcBef>
                <a:spcPts val="0"/>
              </a:spcBef>
              <a:buNone/>
            </a:pPr>
            <a:r>
              <a:rPr lang="it-IT" sz="3100" b="0" dirty="0">
                <a:solidFill>
                  <a:srgbClr val="808080"/>
                </a:solidFill>
                <a:effectLst/>
                <a:latin typeface="Menlo" panose="020B0609030804020204" pitchFamily="49" charset="0"/>
              </a:rPr>
              <a:t>			&lt;</a:t>
            </a:r>
            <a:r>
              <a:rPr lang="it-IT" sz="3100" b="0" dirty="0" err="1">
                <a:solidFill>
                  <a:srgbClr val="569CD6"/>
                </a:solidFill>
                <a:effectLst/>
                <a:latin typeface="Menlo" panose="020B0609030804020204" pitchFamily="49" charset="0"/>
              </a:rPr>
              <a:t>td</a:t>
            </a:r>
            <a:r>
              <a:rPr lang="it-IT" sz="3100" b="0" dirty="0">
                <a:solidFill>
                  <a:srgbClr val="808080"/>
                </a:solidFill>
                <a:effectLst/>
                <a:latin typeface="Menlo" panose="020B0609030804020204" pitchFamily="49" charset="0"/>
              </a:rPr>
              <a:t>&gt;</a:t>
            </a:r>
            <a:r>
              <a:rPr lang="it-IT" sz="3100" b="0" dirty="0">
                <a:solidFill>
                  <a:srgbClr val="D4D4D4"/>
                </a:solidFill>
                <a:effectLst/>
                <a:latin typeface="Menlo" panose="020B0609030804020204" pitchFamily="49" charset="0"/>
              </a:rPr>
              <a:t>30</a:t>
            </a:r>
            <a:r>
              <a:rPr lang="it-IT" sz="3100" b="0" dirty="0">
                <a:solidFill>
                  <a:srgbClr val="808080"/>
                </a:solidFill>
                <a:effectLst/>
                <a:latin typeface="Menlo" panose="020B0609030804020204" pitchFamily="49" charset="0"/>
              </a:rPr>
              <a:t>&lt;/</a:t>
            </a:r>
            <a:r>
              <a:rPr lang="it-IT" sz="3100" b="0" dirty="0" err="1">
                <a:solidFill>
                  <a:srgbClr val="569CD6"/>
                </a:solidFill>
                <a:effectLst/>
                <a:latin typeface="Menlo" panose="020B0609030804020204" pitchFamily="49" charset="0"/>
              </a:rPr>
              <a:t>td</a:t>
            </a:r>
            <a:r>
              <a:rPr lang="it-IT" sz="3100" b="0" dirty="0">
                <a:solidFill>
                  <a:srgbClr val="808080"/>
                </a:solidFill>
                <a:effectLst/>
                <a:latin typeface="Menlo" panose="020B0609030804020204" pitchFamily="49" charset="0"/>
              </a:rPr>
              <a:t>&gt;</a:t>
            </a:r>
            <a:endParaRPr lang="it-IT" sz="3100" b="0" dirty="0">
              <a:solidFill>
                <a:srgbClr val="D4D4D4"/>
              </a:solidFill>
              <a:effectLst/>
              <a:latin typeface="Menlo" panose="020B0609030804020204" pitchFamily="49" charset="0"/>
            </a:endParaRPr>
          </a:p>
          <a:p>
            <a:pPr marL="0" indent="0" defTabSz="360000">
              <a:lnSpc>
                <a:spcPct val="120000"/>
              </a:lnSpc>
              <a:spcBef>
                <a:spcPts val="0"/>
              </a:spcBef>
              <a:buNone/>
            </a:pPr>
            <a:r>
              <a:rPr lang="it-IT" sz="3100" b="0" dirty="0">
                <a:solidFill>
                  <a:srgbClr val="808080"/>
                </a:solidFill>
                <a:effectLst/>
                <a:latin typeface="Menlo" panose="020B0609030804020204" pitchFamily="49" charset="0"/>
              </a:rPr>
              <a:t>		&lt;/</a:t>
            </a:r>
            <a:r>
              <a:rPr lang="it-IT" sz="3100" b="0" dirty="0" err="1">
                <a:solidFill>
                  <a:srgbClr val="569CD6"/>
                </a:solidFill>
                <a:effectLst/>
                <a:latin typeface="Menlo" panose="020B0609030804020204" pitchFamily="49" charset="0"/>
              </a:rPr>
              <a:t>tr</a:t>
            </a:r>
            <a:r>
              <a:rPr lang="it-IT" sz="3100" b="0" dirty="0">
                <a:solidFill>
                  <a:srgbClr val="808080"/>
                </a:solidFill>
                <a:effectLst/>
                <a:latin typeface="Menlo" panose="020B0609030804020204" pitchFamily="49" charset="0"/>
              </a:rPr>
              <a:t>&gt;</a:t>
            </a:r>
            <a:endParaRPr lang="it-IT" sz="3100" b="0" dirty="0">
              <a:solidFill>
                <a:srgbClr val="D4D4D4"/>
              </a:solidFill>
              <a:effectLst/>
              <a:latin typeface="Menlo" panose="020B0609030804020204" pitchFamily="49" charset="0"/>
            </a:endParaRPr>
          </a:p>
          <a:p>
            <a:pPr marL="0" indent="0" defTabSz="360000">
              <a:lnSpc>
                <a:spcPct val="120000"/>
              </a:lnSpc>
              <a:spcBef>
                <a:spcPts val="0"/>
              </a:spcBef>
              <a:buNone/>
            </a:pPr>
            <a:r>
              <a:rPr lang="it-IT" sz="3100" b="0" dirty="0">
                <a:solidFill>
                  <a:srgbClr val="808080"/>
                </a:solidFill>
                <a:effectLst/>
                <a:latin typeface="Menlo" panose="020B0609030804020204" pitchFamily="49" charset="0"/>
              </a:rPr>
              <a:t>	&lt;/</a:t>
            </a:r>
            <a:r>
              <a:rPr lang="it-IT" sz="3100" b="0" dirty="0" err="1">
                <a:solidFill>
                  <a:srgbClr val="569CD6"/>
                </a:solidFill>
                <a:effectLst/>
                <a:latin typeface="Menlo" panose="020B0609030804020204" pitchFamily="49" charset="0"/>
              </a:rPr>
              <a:t>tbody</a:t>
            </a:r>
            <a:r>
              <a:rPr lang="it-IT" sz="3100" b="0" dirty="0">
                <a:solidFill>
                  <a:srgbClr val="808080"/>
                </a:solidFill>
                <a:effectLst/>
                <a:latin typeface="Menlo" panose="020B0609030804020204" pitchFamily="49" charset="0"/>
              </a:rPr>
              <a:t>&gt;</a:t>
            </a:r>
          </a:p>
          <a:p>
            <a:pPr marL="0" indent="0" defTabSz="360000">
              <a:lnSpc>
                <a:spcPct val="120000"/>
              </a:lnSpc>
              <a:spcBef>
                <a:spcPts val="0"/>
              </a:spcBef>
              <a:buNone/>
            </a:pPr>
            <a:endParaRPr lang="it-IT" sz="3100" b="0" dirty="0">
              <a:solidFill>
                <a:srgbClr val="D4D4D4"/>
              </a:solidFill>
              <a:effectLst/>
              <a:latin typeface="Menlo" panose="020B0609030804020204" pitchFamily="49" charset="0"/>
            </a:endParaRPr>
          </a:p>
          <a:p>
            <a:pPr marL="0" indent="0" defTabSz="360000">
              <a:lnSpc>
                <a:spcPct val="120000"/>
              </a:lnSpc>
              <a:spcBef>
                <a:spcPts val="0"/>
              </a:spcBef>
              <a:buNone/>
            </a:pPr>
            <a:r>
              <a:rPr lang="it-IT" sz="3100" b="0" dirty="0">
                <a:solidFill>
                  <a:srgbClr val="808080"/>
                </a:solidFill>
                <a:effectLst/>
                <a:latin typeface="Menlo" panose="020B0609030804020204" pitchFamily="49" charset="0"/>
              </a:rPr>
              <a:t>&lt;/</a:t>
            </a:r>
            <a:r>
              <a:rPr lang="it-IT" sz="3100" b="0" dirty="0" err="1">
                <a:solidFill>
                  <a:srgbClr val="569CD6"/>
                </a:solidFill>
                <a:effectLst/>
                <a:latin typeface="Menlo" panose="020B0609030804020204" pitchFamily="49" charset="0"/>
              </a:rPr>
              <a:t>table</a:t>
            </a:r>
            <a:r>
              <a:rPr lang="it-IT" sz="3100" b="0" dirty="0">
                <a:solidFill>
                  <a:srgbClr val="808080"/>
                </a:solidFill>
                <a:effectLst/>
                <a:latin typeface="Menlo" panose="020B0609030804020204" pitchFamily="49" charset="0"/>
              </a:rPr>
              <a:t>&gt;</a:t>
            </a:r>
            <a:endParaRPr lang="it-IT" sz="3100" b="0" dirty="0">
              <a:solidFill>
                <a:srgbClr val="D4D4D4"/>
              </a:solidFill>
              <a:effectLst/>
              <a:latin typeface="Menlo" panose="020B0609030804020204" pitchFamily="49" charset="0"/>
            </a:endParaRPr>
          </a:p>
        </p:txBody>
      </p:sp>
      <p:sp>
        <p:nvSpPr>
          <p:cNvPr id="4" name="Parentesi graffa aperta 3">
            <a:extLst>
              <a:ext uri="{FF2B5EF4-FFF2-40B4-BE49-F238E27FC236}">
                <a16:creationId xmlns:a16="http://schemas.microsoft.com/office/drawing/2014/main" id="{5547BAFF-70EA-9707-E090-71966F105C08}"/>
              </a:ext>
            </a:extLst>
          </p:cNvPr>
          <p:cNvSpPr/>
          <p:nvPr/>
        </p:nvSpPr>
        <p:spPr>
          <a:xfrm>
            <a:off x="975769" y="1767431"/>
            <a:ext cx="196381" cy="533912"/>
          </a:xfrm>
          <a:prstGeom prst="leftBrace">
            <a:avLst/>
          </a:prstGeom>
          <a:ln w="19050"/>
        </p:spPr>
        <p:style>
          <a:lnRef idx="1">
            <a:schemeClr val="accent4"/>
          </a:lnRef>
          <a:fillRef idx="0">
            <a:schemeClr val="accent4"/>
          </a:fillRef>
          <a:effectRef idx="0">
            <a:schemeClr val="accent4"/>
          </a:effectRef>
          <a:fontRef idx="minor">
            <a:schemeClr val="tx1"/>
          </a:fontRef>
        </p:style>
        <p:txBody>
          <a:bodyPr rtlCol="0" anchor="ctr"/>
          <a:lstStyle/>
          <a:p>
            <a:pPr algn="ctr"/>
            <a:endParaRPr lang="it-IT"/>
          </a:p>
        </p:txBody>
      </p:sp>
      <p:sp>
        <p:nvSpPr>
          <p:cNvPr id="5" name="Parentesi graffa aperta 4">
            <a:extLst>
              <a:ext uri="{FF2B5EF4-FFF2-40B4-BE49-F238E27FC236}">
                <a16:creationId xmlns:a16="http://schemas.microsoft.com/office/drawing/2014/main" id="{2672994C-22C0-6114-BE08-455DEA65C0E8}"/>
              </a:ext>
            </a:extLst>
          </p:cNvPr>
          <p:cNvSpPr/>
          <p:nvPr/>
        </p:nvSpPr>
        <p:spPr>
          <a:xfrm>
            <a:off x="975768" y="2467029"/>
            <a:ext cx="196381" cy="533912"/>
          </a:xfrm>
          <a:prstGeom prst="leftBrace">
            <a:avLst/>
          </a:prstGeom>
          <a:ln w="19050"/>
        </p:spPr>
        <p:style>
          <a:lnRef idx="1">
            <a:schemeClr val="accent4"/>
          </a:lnRef>
          <a:fillRef idx="0">
            <a:schemeClr val="accent4"/>
          </a:fillRef>
          <a:effectRef idx="0">
            <a:schemeClr val="accent4"/>
          </a:effectRef>
          <a:fontRef idx="minor">
            <a:schemeClr val="tx1"/>
          </a:fontRef>
        </p:style>
        <p:txBody>
          <a:bodyPr rtlCol="0" anchor="ctr"/>
          <a:lstStyle/>
          <a:p>
            <a:pPr algn="ctr"/>
            <a:endParaRPr lang="it-IT"/>
          </a:p>
        </p:txBody>
      </p:sp>
      <p:sp>
        <p:nvSpPr>
          <p:cNvPr id="6" name="Parentesi graffa aperta 5">
            <a:extLst>
              <a:ext uri="{FF2B5EF4-FFF2-40B4-BE49-F238E27FC236}">
                <a16:creationId xmlns:a16="http://schemas.microsoft.com/office/drawing/2014/main" id="{7C410840-A09D-0ECF-46CA-38C75AF6FF04}"/>
              </a:ext>
            </a:extLst>
          </p:cNvPr>
          <p:cNvSpPr/>
          <p:nvPr/>
        </p:nvSpPr>
        <p:spPr>
          <a:xfrm>
            <a:off x="975767" y="1396116"/>
            <a:ext cx="196381" cy="165686"/>
          </a:xfrm>
          <a:prstGeom prst="leftBrace">
            <a:avLst>
              <a:gd name="adj1" fmla="val 25000"/>
              <a:gd name="adj2" fmla="val 50000"/>
            </a:avLst>
          </a:prstGeom>
          <a:ln w="19050"/>
        </p:spPr>
        <p:style>
          <a:lnRef idx="1">
            <a:schemeClr val="accent4"/>
          </a:lnRef>
          <a:fillRef idx="0">
            <a:schemeClr val="accent4"/>
          </a:fillRef>
          <a:effectRef idx="0">
            <a:schemeClr val="accent4"/>
          </a:effectRef>
          <a:fontRef idx="minor">
            <a:schemeClr val="tx1"/>
          </a:fontRef>
        </p:style>
        <p:txBody>
          <a:bodyPr rtlCol="0" anchor="ctr"/>
          <a:lstStyle/>
          <a:p>
            <a:pPr algn="ctr"/>
            <a:endParaRPr lang="it-IT"/>
          </a:p>
        </p:txBody>
      </p:sp>
      <p:sp>
        <p:nvSpPr>
          <p:cNvPr id="7" name="Parentesi graffa aperta 6">
            <a:extLst>
              <a:ext uri="{FF2B5EF4-FFF2-40B4-BE49-F238E27FC236}">
                <a16:creationId xmlns:a16="http://schemas.microsoft.com/office/drawing/2014/main" id="{BE263C20-928B-FDF4-4089-CAC8C4D30783}"/>
              </a:ext>
            </a:extLst>
          </p:cNvPr>
          <p:cNvSpPr/>
          <p:nvPr/>
        </p:nvSpPr>
        <p:spPr>
          <a:xfrm>
            <a:off x="975766" y="3206570"/>
            <a:ext cx="196381" cy="3083766"/>
          </a:xfrm>
          <a:prstGeom prst="leftBrace">
            <a:avLst/>
          </a:prstGeom>
          <a:ln w="19050"/>
        </p:spPr>
        <p:style>
          <a:lnRef idx="1">
            <a:schemeClr val="accent4"/>
          </a:lnRef>
          <a:fillRef idx="0">
            <a:schemeClr val="accent4"/>
          </a:fillRef>
          <a:effectRef idx="0">
            <a:schemeClr val="accent4"/>
          </a:effectRef>
          <a:fontRef idx="minor">
            <a:schemeClr val="tx1"/>
          </a:fontRef>
        </p:style>
        <p:txBody>
          <a:bodyPr rtlCol="0" anchor="ctr"/>
          <a:lstStyle/>
          <a:p>
            <a:pPr algn="ctr"/>
            <a:endParaRPr lang="it-IT"/>
          </a:p>
        </p:txBody>
      </p:sp>
    </p:spTree>
    <p:extLst>
      <p:ext uri="{BB962C8B-B14F-4D97-AF65-F5344CB8AC3E}">
        <p14:creationId xmlns:p14="http://schemas.microsoft.com/office/powerpoint/2010/main" val="32591727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A60F96C5-751C-E7E6-44D0-432DD9373709}"/>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AD6EB656-B7D0-4741-1132-2911942BC6F4}"/>
              </a:ext>
            </a:extLst>
          </p:cNvPr>
          <p:cNvSpPr>
            <a:spLocks noGrp="1"/>
          </p:cNvSpPr>
          <p:nvPr>
            <p:ph type="title"/>
          </p:nvPr>
        </p:nvSpPr>
        <p:spPr>
          <a:xfrm>
            <a:off x="838200" y="70553"/>
            <a:ext cx="10515600" cy="1325563"/>
          </a:xfrm>
        </p:spPr>
        <p:txBody>
          <a:bodyPr/>
          <a:lstStyle/>
          <a:p>
            <a:r>
              <a:rPr lang="it-IT" dirty="0">
                <a:solidFill>
                  <a:srgbClr val="FFFF00"/>
                </a:solidFill>
              </a:rPr>
              <a:t>Riferimenti a entità</a:t>
            </a:r>
          </a:p>
        </p:txBody>
      </p:sp>
      <p:sp>
        <p:nvSpPr>
          <p:cNvPr id="10" name="CasellaDiTesto 9">
            <a:extLst>
              <a:ext uri="{FF2B5EF4-FFF2-40B4-BE49-F238E27FC236}">
                <a16:creationId xmlns:a16="http://schemas.microsoft.com/office/drawing/2014/main" id="{600057E5-1D4E-12E6-CD70-26B8FB596A44}"/>
              </a:ext>
            </a:extLst>
          </p:cNvPr>
          <p:cNvSpPr txBox="1"/>
          <p:nvPr/>
        </p:nvSpPr>
        <p:spPr>
          <a:xfrm>
            <a:off x="1212351" y="1736333"/>
            <a:ext cx="3422988" cy="2308324"/>
          </a:xfrm>
          <a:prstGeom prst="rect">
            <a:avLst/>
          </a:prstGeom>
          <a:noFill/>
        </p:spPr>
        <p:txBody>
          <a:bodyPr wrap="none" rtlCol="0">
            <a:spAutoFit/>
          </a:bodyPr>
          <a:lstStyle/>
          <a:p>
            <a:r>
              <a:rPr lang="it-IT" sz="3600" dirty="0">
                <a:solidFill>
                  <a:schemeClr val="bg1"/>
                </a:solidFill>
              </a:rPr>
              <a:t>&amp;</a:t>
            </a:r>
            <a:r>
              <a:rPr lang="it-IT" sz="3600" dirty="0" err="1">
                <a:solidFill>
                  <a:schemeClr val="bg1"/>
                </a:solidFill>
              </a:rPr>
              <a:t>nomeEntità</a:t>
            </a:r>
            <a:r>
              <a:rPr lang="it-IT" sz="3600" dirty="0">
                <a:solidFill>
                  <a:schemeClr val="bg1"/>
                </a:solidFill>
              </a:rPr>
              <a:t>;</a:t>
            </a:r>
          </a:p>
          <a:p>
            <a:endParaRPr lang="it-IT" sz="3600" dirty="0">
              <a:solidFill>
                <a:schemeClr val="bg1"/>
              </a:solidFill>
            </a:endParaRPr>
          </a:p>
          <a:p>
            <a:r>
              <a:rPr lang="it-IT" sz="3600" dirty="0">
                <a:solidFill>
                  <a:schemeClr val="bg1"/>
                </a:solidFill>
              </a:rPr>
              <a:t>&amp;#</a:t>
            </a:r>
            <a:r>
              <a:rPr lang="it-IT" sz="3600" dirty="0" err="1">
                <a:solidFill>
                  <a:schemeClr val="bg1"/>
                </a:solidFill>
              </a:rPr>
              <a:t>numeroEntità</a:t>
            </a:r>
            <a:r>
              <a:rPr lang="it-IT" sz="3600" dirty="0">
                <a:solidFill>
                  <a:schemeClr val="bg1"/>
                </a:solidFill>
              </a:rPr>
              <a:t>;</a:t>
            </a:r>
            <a:br>
              <a:rPr lang="it-IT" sz="3600" dirty="0">
                <a:solidFill>
                  <a:schemeClr val="bg1"/>
                </a:solidFill>
              </a:rPr>
            </a:br>
            <a:endParaRPr lang="it-IT" sz="3600" dirty="0">
              <a:solidFill>
                <a:schemeClr val="bg1"/>
              </a:solidFill>
            </a:endParaRPr>
          </a:p>
        </p:txBody>
      </p:sp>
      <p:graphicFrame>
        <p:nvGraphicFramePr>
          <p:cNvPr id="11" name="Tabella 10">
            <a:extLst>
              <a:ext uri="{FF2B5EF4-FFF2-40B4-BE49-F238E27FC236}">
                <a16:creationId xmlns:a16="http://schemas.microsoft.com/office/drawing/2014/main" id="{AC81442F-5D87-404D-C4BA-26813AF9AB12}"/>
              </a:ext>
            </a:extLst>
          </p:cNvPr>
          <p:cNvGraphicFramePr>
            <a:graphicFrameLocks noGrp="1"/>
          </p:cNvGraphicFramePr>
          <p:nvPr>
            <p:extLst>
              <p:ext uri="{D42A27DB-BD31-4B8C-83A1-F6EECF244321}">
                <p14:modId xmlns:p14="http://schemas.microsoft.com/office/powerpoint/2010/main" val="3311392885"/>
              </p:ext>
            </p:extLst>
          </p:nvPr>
        </p:nvGraphicFramePr>
        <p:xfrm>
          <a:off x="6470152" y="438627"/>
          <a:ext cx="4883648" cy="5980746"/>
        </p:xfrm>
        <a:graphic>
          <a:graphicData uri="http://schemas.openxmlformats.org/drawingml/2006/table">
            <a:tbl>
              <a:tblPr/>
              <a:tblGrid>
                <a:gridCol w="777412">
                  <a:extLst>
                    <a:ext uri="{9D8B030D-6E8A-4147-A177-3AD203B41FA5}">
                      <a16:colId xmlns:a16="http://schemas.microsoft.com/office/drawing/2014/main" val="3275732459"/>
                    </a:ext>
                  </a:extLst>
                </a:gridCol>
                <a:gridCol w="1664412">
                  <a:extLst>
                    <a:ext uri="{9D8B030D-6E8A-4147-A177-3AD203B41FA5}">
                      <a16:colId xmlns:a16="http://schemas.microsoft.com/office/drawing/2014/main" val="1457741572"/>
                    </a:ext>
                  </a:extLst>
                </a:gridCol>
                <a:gridCol w="1220912">
                  <a:extLst>
                    <a:ext uri="{9D8B030D-6E8A-4147-A177-3AD203B41FA5}">
                      <a16:colId xmlns:a16="http://schemas.microsoft.com/office/drawing/2014/main" val="1432420020"/>
                    </a:ext>
                  </a:extLst>
                </a:gridCol>
                <a:gridCol w="1220912">
                  <a:extLst>
                    <a:ext uri="{9D8B030D-6E8A-4147-A177-3AD203B41FA5}">
                      <a16:colId xmlns:a16="http://schemas.microsoft.com/office/drawing/2014/main" val="3713597405"/>
                    </a:ext>
                  </a:extLst>
                </a:gridCol>
              </a:tblGrid>
              <a:tr h="357573">
                <a:tc>
                  <a:txBody>
                    <a:bodyPr/>
                    <a:lstStyle/>
                    <a:p>
                      <a:pPr algn="l" fontAlgn="t"/>
                      <a:endParaRPr lang="it-IT" sz="1800" dirty="0">
                        <a:effectLst/>
                      </a:endParaRPr>
                    </a:p>
                  </a:txBody>
                  <a:tcPr marL="95844" marR="47922" marT="47922" marB="47922">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FFF"/>
                    </a:solidFill>
                  </a:tcPr>
                </a:tc>
                <a:tc>
                  <a:txBody>
                    <a:bodyPr/>
                    <a:lstStyle/>
                    <a:p>
                      <a:pPr algn="l" fontAlgn="t"/>
                      <a:endParaRPr lang="it-IT" sz="1800" dirty="0">
                        <a:effectLst/>
                      </a:endParaRPr>
                    </a:p>
                  </a:txBody>
                  <a:tcPr marL="47922" marR="47922" marT="47922" marB="47922">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FFF"/>
                    </a:solidFill>
                  </a:tcPr>
                </a:tc>
                <a:tc>
                  <a:txBody>
                    <a:bodyPr/>
                    <a:lstStyle/>
                    <a:p>
                      <a:pPr algn="l" fontAlgn="t"/>
                      <a:r>
                        <a:rPr lang="it-IT" sz="1800" dirty="0">
                          <a:effectLst/>
                        </a:rPr>
                        <a:t>Nome</a:t>
                      </a:r>
                    </a:p>
                  </a:txBody>
                  <a:tcPr marL="47922" marR="47922" marT="47922" marB="47922">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FFF"/>
                    </a:solidFill>
                  </a:tcPr>
                </a:tc>
                <a:tc>
                  <a:txBody>
                    <a:bodyPr/>
                    <a:lstStyle/>
                    <a:p>
                      <a:pPr algn="l" fontAlgn="t"/>
                      <a:r>
                        <a:rPr lang="it-IT" sz="1800" dirty="0">
                          <a:effectLst/>
                        </a:rPr>
                        <a:t>Numero</a:t>
                      </a:r>
                    </a:p>
                  </a:txBody>
                  <a:tcPr marL="47922" marR="47922" marT="47922" marB="47922">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FFF"/>
                    </a:solidFill>
                  </a:tcPr>
                </a:tc>
                <a:extLst>
                  <a:ext uri="{0D108BD9-81ED-4DB2-BD59-A6C34878D82A}">
                    <a16:rowId xmlns:a16="http://schemas.microsoft.com/office/drawing/2014/main" val="29802620"/>
                  </a:ext>
                </a:extLst>
              </a:tr>
              <a:tr h="587442">
                <a:tc>
                  <a:txBody>
                    <a:bodyPr/>
                    <a:lstStyle/>
                    <a:p>
                      <a:pPr algn="l" fontAlgn="t"/>
                      <a:endParaRPr lang="it-IT" sz="1800">
                        <a:effectLst/>
                      </a:endParaRPr>
                    </a:p>
                  </a:txBody>
                  <a:tcPr marL="95844" marR="47922" marT="28753" marB="28753">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E7E9EB"/>
                    </a:solidFill>
                  </a:tcPr>
                </a:tc>
                <a:tc>
                  <a:txBody>
                    <a:bodyPr/>
                    <a:lstStyle/>
                    <a:p>
                      <a:pPr algn="l" fontAlgn="t"/>
                      <a:r>
                        <a:rPr lang="it-IT" sz="1800">
                          <a:effectLst/>
                        </a:rPr>
                        <a:t>non-breaking space</a:t>
                      </a:r>
                    </a:p>
                  </a:txBody>
                  <a:tcPr marL="47922" marR="47922" marT="47922" marB="47922">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E7E9EB"/>
                    </a:solidFill>
                  </a:tcPr>
                </a:tc>
                <a:tc>
                  <a:txBody>
                    <a:bodyPr/>
                    <a:lstStyle/>
                    <a:p>
                      <a:pPr algn="l" fontAlgn="t"/>
                      <a:r>
                        <a:rPr lang="it-IT" sz="1800">
                          <a:effectLst/>
                        </a:rPr>
                        <a:t>&amp;nbsp;</a:t>
                      </a:r>
                    </a:p>
                  </a:txBody>
                  <a:tcPr marL="47922" marR="47922" marT="47922" marB="47922">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E7E9EB"/>
                    </a:solidFill>
                  </a:tcPr>
                </a:tc>
                <a:tc>
                  <a:txBody>
                    <a:bodyPr/>
                    <a:lstStyle/>
                    <a:p>
                      <a:pPr algn="l" fontAlgn="t"/>
                      <a:r>
                        <a:rPr lang="it-IT" sz="1800">
                          <a:effectLst/>
                        </a:rPr>
                        <a:t>&amp;#160;</a:t>
                      </a:r>
                    </a:p>
                  </a:txBody>
                  <a:tcPr marL="47922" marR="47922" marT="47922" marB="47922">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E7E9EB"/>
                    </a:solidFill>
                  </a:tcPr>
                </a:tc>
                <a:extLst>
                  <a:ext uri="{0D108BD9-81ED-4DB2-BD59-A6C34878D82A}">
                    <a16:rowId xmlns:a16="http://schemas.microsoft.com/office/drawing/2014/main" val="1379212867"/>
                  </a:ext>
                </a:extLst>
              </a:tr>
              <a:tr h="357573">
                <a:tc>
                  <a:txBody>
                    <a:bodyPr/>
                    <a:lstStyle/>
                    <a:p>
                      <a:pPr algn="l" fontAlgn="t"/>
                      <a:r>
                        <a:rPr lang="it-IT" sz="1800">
                          <a:effectLst/>
                        </a:rPr>
                        <a:t>&lt;</a:t>
                      </a:r>
                    </a:p>
                  </a:txBody>
                  <a:tcPr marL="95844" marR="47922" marT="28753" marB="28753">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FFF"/>
                    </a:solidFill>
                  </a:tcPr>
                </a:tc>
                <a:tc>
                  <a:txBody>
                    <a:bodyPr/>
                    <a:lstStyle/>
                    <a:p>
                      <a:pPr algn="l" fontAlgn="t"/>
                      <a:r>
                        <a:rPr lang="it-IT" sz="1800">
                          <a:effectLst/>
                        </a:rPr>
                        <a:t>less than</a:t>
                      </a:r>
                    </a:p>
                  </a:txBody>
                  <a:tcPr marL="47922" marR="47922" marT="47922" marB="47922">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FFF"/>
                    </a:solidFill>
                  </a:tcPr>
                </a:tc>
                <a:tc>
                  <a:txBody>
                    <a:bodyPr/>
                    <a:lstStyle/>
                    <a:p>
                      <a:pPr algn="l" fontAlgn="t"/>
                      <a:r>
                        <a:rPr lang="it-IT" sz="1800">
                          <a:effectLst/>
                        </a:rPr>
                        <a:t>&amp;lt;</a:t>
                      </a:r>
                    </a:p>
                  </a:txBody>
                  <a:tcPr marL="47922" marR="47922" marT="47922" marB="47922">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FFF"/>
                    </a:solidFill>
                  </a:tcPr>
                </a:tc>
                <a:tc>
                  <a:txBody>
                    <a:bodyPr/>
                    <a:lstStyle/>
                    <a:p>
                      <a:pPr algn="l" fontAlgn="t"/>
                      <a:r>
                        <a:rPr lang="it-IT" sz="1800">
                          <a:effectLst/>
                        </a:rPr>
                        <a:t>&amp;#60;</a:t>
                      </a:r>
                    </a:p>
                  </a:txBody>
                  <a:tcPr marL="47922" marR="47922" marT="47922" marB="47922">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FFF"/>
                    </a:solidFill>
                  </a:tcPr>
                </a:tc>
                <a:extLst>
                  <a:ext uri="{0D108BD9-81ED-4DB2-BD59-A6C34878D82A}">
                    <a16:rowId xmlns:a16="http://schemas.microsoft.com/office/drawing/2014/main" val="296405351"/>
                  </a:ext>
                </a:extLst>
              </a:tr>
              <a:tr h="357573">
                <a:tc>
                  <a:txBody>
                    <a:bodyPr/>
                    <a:lstStyle/>
                    <a:p>
                      <a:pPr algn="l" fontAlgn="t"/>
                      <a:r>
                        <a:rPr lang="it-IT" sz="1800">
                          <a:effectLst/>
                        </a:rPr>
                        <a:t>&gt;</a:t>
                      </a:r>
                    </a:p>
                  </a:txBody>
                  <a:tcPr marL="95844" marR="47922" marT="28753" marB="28753">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E7E9EB"/>
                    </a:solidFill>
                  </a:tcPr>
                </a:tc>
                <a:tc>
                  <a:txBody>
                    <a:bodyPr/>
                    <a:lstStyle/>
                    <a:p>
                      <a:pPr algn="l" fontAlgn="t"/>
                      <a:r>
                        <a:rPr lang="it-IT" sz="1800">
                          <a:effectLst/>
                        </a:rPr>
                        <a:t>greater than</a:t>
                      </a:r>
                    </a:p>
                  </a:txBody>
                  <a:tcPr marL="47922" marR="47922" marT="47922" marB="47922">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E7E9EB"/>
                    </a:solidFill>
                  </a:tcPr>
                </a:tc>
                <a:tc>
                  <a:txBody>
                    <a:bodyPr/>
                    <a:lstStyle/>
                    <a:p>
                      <a:pPr algn="l" fontAlgn="t"/>
                      <a:r>
                        <a:rPr lang="it-IT" sz="1800">
                          <a:effectLst/>
                        </a:rPr>
                        <a:t>&amp;gt;</a:t>
                      </a:r>
                    </a:p>
                  </a:txBody>
                  <a:tcPr marL="47922" marR="47922" marT="47922" marB="47922">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E7E9EB"/>
                    </a:solidFill>
                  </a:tcPr>
                </a:tc>
                <a:tc>
                  <a:txBody>
                    <a:bodyPr/>
                    <a:lstStyle/>
                    <a:p>
                      <a:pPr algn="l" fontAlgn="t"/>
                      <a:r>
                        <a:rPr lang="it-IT" sz="1800">
                          <a:effectLst/>
                        </a:rPr>
                        <a:t>&amp;#62;</a:t>
                      </a:r>
                    </a:p>
                  </a:txBody>
                  <a:tcPr marL="47922" marR="47922" marT="47922" marB="47922">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E7E9EB"/>
                    </a:solidFill>
                  </a:tcPr>
                </a:tc>
                <a:extLst>
                  <a:ext uri="{0D108BD9-81ED-4DB2-BD59-A6C34878D82A}">
                    <a16:rowId xmlns:a16="http://schemas.microsoft.com/office/drawing/2014/main" val="110309019"/>
                  </a:ext>
                </a:extLst>
              </a:tr>
              <a:tr h="357573">
                <a:tc>
                  <a:txBody>
                    <a:bodyPr/>
                    <a:lstStyle/>
                    <a:p>
                      <a:pPr algn="l" fontAlgn="t"/>
                      <a:r>
                        <a:rPr lang="it-IT" sz="1800">
                          <a:effectLst/>
                        </a:rPr>
                        <a:t>&amp;</a:t>
                      </a:r>
                    </a:p>
                  </a:txBody>
                  <a:tcPr marL="95844" marR="47922" marT="28753" marB="28753">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FFF"/>
                    </a:solidFill>
                  </a:tcPr>
                </a:tc>
                <a:tc>
                  <a:txBody>
                    <a:bodyPr/>
                    <a:lstStyle/>
                    <a:p>
                      <a:pPr algn="l" fontAlgn="t"/>
                      <a:r>
                        <a:rPr lang="it-IT" sz="1800">
                          <a:effectLst/>
                        </a:rPr>
                        <a:t>ampersand</a:t>
                      </a:r>
                    </a:p>
                  </a:txBody>
                  <a:tcPr marL="47922" marR="47922" marT="47922" marB="47922">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FFF"/>
                    </a:solidFill>
                  </a:tcPr>
                </a:tc>
                <a:tc>
                  <a:txBody>
                    <a:bodyPr/>
                    <a:lstStyle/>
                    <a:p>
                      <a:pPr algn="l" fontAlgn="t"/>
                      <a:r>
                        <a:rPr lang="it-IT" sz="1800">
                          <a:effectLst/>
                        </a:rPr>
                        <a:t>&amp;amp;</a:t>
                      </a:r>
                    </a:p>
                  </a:txBody>
                  <a:tcPr marL="47922" marR="47922" marT="47922" marB="47922">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FFF"/>
                    </a:solidFill>
                  </a:tcPr>
                </a:tc>
                <a:tc>
                  <a:txBody>
                    <a:bodyPr/>
                    <a:lstStyle/>
                    <a:p>
                      <a:pPr algn="l" fontAlgn="t"/>
                      <a:r>
                        <a:rPr lang="it-IT" sz="1800">
                          <a:effectLst/>
                        </a:rPr>
                        <a:t>&amp;#38;</a:t>
                      </a:r>
                    </a:p>
                  </a:txBody>
                  <a:tcPr marL="47922" marR="47922" marT="47922" marB="47922">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FFF"/>
                    </a:solidFill>
                  </a:tcPr>
                </a:tc>
                <a:extLst>
                  <a:ext uri="{0D108BD9-81ED-4DB2-BD59-A6C34878D82A}">
                    <a16:rowId xmlns:a16="http://schemas.microsoft.com/office/drawing/2014/main" val="4117136881"/>
                  </a:ext>
                </a:extLst>
              </a:tr>
              <a:tr h="817311">
                <a:tc>
                  <a:txBody>
                    <a:bodyPr/>
                    <a:lstStyle/>
                    <a:p>
                      <a:pPr algn="l" fontAlgn="t"/>
                      <a:r>
                        <a:rPr lang="it-IT" sz="1800">
                          <a:effectLst/>
                        </a:rPr>
                        <a:t>"</a:t>
                      </a:r>
                    </a:p>
                  </a:txBody>
                  <a:tcPr marL="95844" marR="47922" marT="28753" marB="28753">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E7E9EB"/>
                    </a:solidFill>
                  </a:tcPr>
                </a:tc>
                <a:tc>
                  <a:txBody>
                    <a:bodyPr/>
                    <a:lstStyle/>
                    <a:p>
                      <a:pPr algn="l" fontAlgn="t"/>
                      <a:r>
                        <a:rPr lang="it-IT" sz="1800">
                          <a:effectLst/>
                        </a:rPr>
                        <a:t>double quotation mark</a:t>
                      </a:r>
                    </a:p>
                  </a:txBody>
                  <a:tcPr marL="47922" marR="47922" marT="47922" marB="47922">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E7E9EB"/>
                    </a:solidFill>
                  </a:tcPr>
                </a:tc>
                <a:tc>
                  <a:txBody>
                    <a:bodyPr/>
                    <a:lstStyle/>
                    <a:p>
                      <a:pPr algn="l" fontAlgn="t"/>
                      <a:r>
                        <a:rPr lang="it-IT" sz="1800" dirty="0">
                          <a:effectLst/>
                        </a:rPr>
                        <a:t>&amp;</a:t>
                      </a:r>
                      <a:r>
                        <a:rPr lang="it-IT" sz="1800" dirty="0" err="1">
                          <a:effectLst/>
                        </a:rPr>
                        <a:t>quot</a:t>
                      </a:r>
                      <a:r>
                        <a:rPr lang="it-IT" sz="1800" dirty="0">
                          <a:effectLst/>
                        </a:rPr>
                        <a:t>;</a:t>
                      </a:r>
                    </a:p>
                  </a:txBody>
                  <a:tcPr marL="47922" marR="47922" marT="47922" marB="47922">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E7E9EB"/>
                    </a:solidFill>
                  </a:tcPr>
                </a:tc>
                <a:tc>
                  <a:txBody>
                    <a:bodyPr/>
                    <a:lstStyle/>
                    <a:p>
                      <a:pPr algn="l" fontAlgn="t"/>
                      <a:r>
                        <a:rPr lang="it-IT" sz="1800" dirty="0">
                          <a:effectLst/>
                        </a:rPr>
                        <a:t>&amp;#34;</a:t>
                      </a:r>
                    </a:p>
                  </a:txBody>
                  <a:tcPr marL="47922" marR="47922" marT="47922" marB="47922">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E7E9EB"/>
                    </a:solidFill>
                  </a:tcPr>
                </a:tc>
                <a:extLst>
                  <a:ext uri="{0D108BD9-81ED-4DB2-BD59-A6C34878D82A}">
                    <a16:rowId xmlns:a16="http://schemas.microsoft.com/office/drawing/2014/main" val="3258962913"/>
                  </a:ext>
                </a:extLst>
              </a:tr>
              <a:tr h="817311">
                <a:tc>
                  <a:txBody>
                    <a:bodyPr/>
                    <a:lstStyle/>
                    <a:p>
                      <a:pPr algn="l" fontAlgn="t"/>
                      <a:r>
                        <a:rPr lang="it-IT" sz="1800">
                          <a:effectLst/>
                        </a:rPr>
                        <a:t>'</a:t>
                      </a:r>
                    </a:p>
                  </a:txBody>
                  <a:tcPr marL="95844" marR="47922" marT="28753" marB="28753">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FFF"/>
                    </a:solidFill>
                  </a:tcPr>
                </a:tc>
                <a:tc>
                  <a:txBody>
                    <a:bodyPr/>
                    <a:lstStyle/>
                    <a:p>
                      <a:pPr algn="l" fontAlgn="t"/>
                      <a:r>
                        <a:rPr lang="it-IT" sz="1800">
                          <a:effectLst/>
                        </a:rPr>
                        <a:t>single quotation mark</a:t>
                      </a:r>
                    </a:p>
                  </a:txBody>
                  <a:tcPr marL="47922" marR="47922" marT="47922" marB="47922">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FFF"/>
                    </a:solidFill>
                  </a:tcPr>
                </a:tc>
                <a:tc>
                  <a:txBody>
                    <a:bodyPr/>
                    <a:lstStyle/>
                    <a:p>
                      <a:pPr algn="l" fontAlgn="t"/>
                      <a:r>
                        <a:rPr lang="it-IT" sz="1800">
                          <a:effectLst/>
                        </a:rPr>
                        <a:t>&amp;apos;</a:t>
                      </a:r>
                    </a:p>
                  </a:txBody>
                  <a:tcPr marL="47922" marR="47922" marT="47922" marB="47922">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FFF"/>
                    </a:solidFill>
                  </a:tcPr>
                </a:tc>
                <a:tc>
                  <a:txBody>
                    <a:bodyPr/>
                    <a:lstStyle/>
                    <a:p>
                      <a:pPr algn="l" fontAlgn="t"/>
                      <a:r>
                        <a:rPr lang="it-IT" sz="1800">
                          <a:effectLst/>
                        </a:rPr>
                        <a:t>&amp;#39;</a:t>
                      </a:r>
                    </a:p>
                  </a:txBody>
                  <a:tcPr marL="47922" marR="47922" marT="47922" marB="47922">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FFF"/>
                    </a:solidFill>
                  </a:tcPr>
                </a:tc>
                <a:extLst>
                  <a:ext uri="{0D108BD9-81ED-4DB2-BD59-A6C34878D82A}">
                    <a16:rowId xmlns:a16="http://schemas.microsoft.com/office/drawing/2014/main" val="775792729"/>
                  </a:ext>
                </a:extLst>
              </a:tr>
              <a:tr h="357573">
                <a:tc>
                  <a:txBody>
                    <a:bodyPr/>
                    <a:lstStyle/>
                    <a:p>
                      <a:pPr algn="l" fontAlgn="t"/>
                      <a:r>
                        <a:rPr lang="it-IT" sz="1800">
                          <a:effectLst/>
                        </a:rPr>
                        <a:t>¢</a:t>
                      </a:r>
                    </a:p>
                  </a:txBody>
                  <a:tcPr marL="95844" marR="47922" marT="28753" marB="28753">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E7E9EB"/>
                    </a:solidFill>
                  </a:tcPr>
                </a:tc>
                <a:tc>
                  <a:txBody>
                    <a:bodyPr/>
                    <a:lstStyle/>
                    <a:p>
                      <a:pPr algn="l" fontAlgn="t"/>
                      <a:r>
                        <a:rPr lang="it-IT" sz="1800">
                          <a:effectLst/>
                        </a:rPr>
                        <a:t>cent</a:t>
                      </a:r>
                    </a:p>
                  </a:txBody>
                  <a:tcPr marL="47922" marR="47922" marT="47922" marB="47922">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E7E9EB"/>
                    </a:solidFill>
                  </a:tcPr>
                </a:tc>
                <a:tc>
                  <a:txBody>
                    <a:bodyPr/>
                    <a:lstStyle/>
                    <a:p>
                      <a:pPr algn="l" fontAlgn="t"/>
                      <a:r>
                        <a:rPr lang="it-IT" sz="1800">
                          <a:effectLst/>
                        </a:rPr>
                        <a:t>&amp;cent;</a:t>
                      </a:r>
                    </a:p>
                  </a:txBody>
                  <a:tcPr marL="47922" marR="47922" marT="47922" marB="47922">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E7E9EB"/>
                    </a:solidFill>
                  </a:tcPr>
                </a:tc>
                <a:tc>
                  <a:txBody>
                    <a:bodyPr/>
                    <a:lstStyle/>
                    <a:p>
                      <a:pPr algn="l" fontAlgn="t"/>
                      <a:r>
                        <a:rPr lang="it-IT" sz="1800">
                          <a:effectLst/>
                        </a:rPr>
                        <a:t>&amp;#162;</a:t>
                      </a:r>
                    </a:p>
                  </a:txBody>
                  <a:tcPr marL="47922" marR="47922" marT="47922" marB="47922">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E7E9EB"/>
                    </a:solidFill>
                  </a:tcPr>
                </a:tc>
                <a:extLst>
                  <a:ext uri="{0D108BD9-81ED-4DB2-BD59-A6C34878D82A}">
                    <a16:rowId xmlns:a16="http://schemas.microsoft.com/office/drawing/2014/main" val="3287647867"/>
                  </a:ext>
                </a:extLst>
              </a:tr>
              <a:tr h="357573">
                <a:tc>
                  <a:txBody>
                    <a:bodyPr/>
                    <a:lstStyle/>
                    <a:p>
                      <a:pPr algn="l" fontAlgn="t"/>
                      <a:r>
                        <a:rPr lang="it-IT" sz="1800">
                          <a:effectLst/>
                        </a:rPr>
                        <a:t>£</a:t>
                      </a:r>
                    </a:p>
                  </a:txBody>
                  <a:tcPr marL="95844" marR="47922" marT="28753" marB="28753">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FFF"/>
                    </a:solidFill>
                  </a:tcPr>
                </a:tc>
                <a:tc>
                  <a:txBody>
                    <a:bodyPr/>
                    <a:lstStyle/>
                    <a:p>
                      <a:pPr algn="l" fontAlgn="t"/>
                      <a:r>
                        <a:rPr lang="it-IT" sz="1800">
                          <a:effectLst/>
                        </a:rPr>
                        <a:t>pound</a:t>
                      </a:r>
                    </a:p>
                  </a:txBody>
                  <a:tcPr marL="47922" marR="47922" marT="47922" marB="47922">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FFF"/>
                    </a:solidFill>
                  </a:tcPr>
                </a:tc>
                <a:tc>
                  <a:txBody>
                    <a:bodyPr/>
                    <a:lstStyle/>
                    <a:p>
                      <a:pPr algn="l" fontAlgn="t"/>
                      <a:r>
                        <a:rPr lang="it-IT" sz="1800">
                          <a:effectLst/>
                        </a:rPr>
                        <a:t>&amp;pound;</a:t>
                      </a:r>
                    </a:p>
                  </a:txBody>
                  <a:tcPr marL="47922" marR="47922" marT="47922" marB="47922">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FFF"/>
                    </a:solidFill>
                  </a:tcPr>
                </a:tc>
                <a:tc>
                  <a:txBody>
                    <a:bodyPr/>
                    <a:lstStyle/>
                    <a:p>
                      <a:pPr algn="l" fontAlgn="t"/>
                      <a:r>
                        <a:rPr lang="it-IT" sz="1800">
                          <a:effectLst/>
                        </a:rPr>
                        <a:t>&amp;#163;</a:t>
                      </a:r>
                    </a:p>
                  </a:txBody>
                  <a:tcPr marL="47922" marR="47922" marT="47922" marB="47922">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FFF"/>
                    </a:solidFill>
                  </a:tcPr>
                </a:tc>
                <a:extLst>
                  <a:ext uri="{0D108BD9-81ED-4DB2-BD59-A6C34878D82A}">
                    <a16:rowId xmlns:a16="http://schemas.microsoft.com/office/drawing/2014/main" val="3197685252"/>
                  </a:ext>
                </a:extLst>
              </a:tr>
              <a:tr h="357573">
                <a:tc>
                  <a:txBody>
                    <a:bodyPr/>
                    <a:lstStyle/>
                    <a:p>
                      <a:pPr algn="l" fontAlgn="t"/>
                      <a:r>
                        <a:rPr lang="it-IT" sz="1800">
                          <a:effectLst/>
                        </a:rPr>
                        <a:t>¥</a:t>
                      </a:r>
                    </a:p>
                  </a:txBody>
                  <a:tcPr marL="95844" marR="47922" marT="28753" marB="28753">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E7E9EB"/>
                    </a:solidFill>
                  </a:tcPr>
                </a:tc>
                <a:tc>
                  <a:txBody>
                    <a:bodyPr/>
                    <a:lstStyle/>
                    <a:p>
                      <a:pPr algn="l" fontAlgn="t"/>
                      <a:r>
                        <a:rPr lang="it-IT" sz="1800">
                          <a:effectLst/>
                        </a:rPr>
                        <a:t>yen</a:t>
                      </a:r>
                    </a:p>
                  </a:txBody>
                  <a:tcPr marL="47922" marR="47922" marT="47922" marB="47922">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E7E9EB"/>
                    </a:solidFill>
                  </a:tcPr>
                </a:tc>
                <a:tc>
                  <a:txBody>
                    <a:bodyPr/>
                    <a:lstStyle/>
                    <a:p>
                      <a:pPr algn="l" fontAlgn="t"/>
                      <a:r>
                        <a:rPr lang="it-IT" sz="1800">
                          <a:effectLst/>
                        </a:rPr>
                        <a:t>&amp;yen;</a:t>
                      </a:r>
                    </a:p>
                  </a:txBody>
                  <a:tcPr marL="47922" marR="47922" marT="47922" marB="47922">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E7E9EB"/>
                    </a:solidFill>
                  </a:tcPr>
                </a:tc>
                <a:tc>
                  <a:txBody>
                    <a:bodyPr/>
                    <a:lstStyle/>
                    <a:p>
                      <a:pPr algn="l" fontAlgn="t"/>
                      <a:r>
                        <a:rPr lang="it-IT" sz="1800">
                          <a:effectLst/>
                        </a:rPr>
                        <a:t>&amp;#165;</a:t>
                      </a:r>
                    </a:p>
                  </a:txBody>
                  <a:tcPr marL="47922" marR="47922" marT="47922" marB="47922">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E7E9EB"/>
                    </a:solidFill>
                  </a:tcPr>
                </a:tc>
                <a:extLst>
                  <a:ext uri="{0D108BD9-81ED-4DB2-BD59-A6C34878D82A}">
                    <a16:rowId xmlns:a16="http://schemas.microsoft.com/office/drawing/2014/main" val="1078278361"/>
                  </a:ext>
                </a:extLst>
              </a:tr>
              <a:tr h="357573">
                <a:tc>
                  <a:txBody>
                    <a:bodyPr/>
                    <a:lstStyle/>
                    <a:p>
                      <a:pPr algn="l" fontAlgn="t"/>
                      <a:r>
                        <a:rPr lang="it-IT" sz="1800">
                          <a:effectLst/>
                        </a:rPr>
                        <a:t>€</a:t>
                      </a:r>
                    </a:p>
                  </a:txBody>
                  <a:tcPr marL="95844" marR="47922" marT="28753" marB="28753">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FFF"/>
                    </a:solidFill>
                  </a:tcPr>
                </a:tc>
                <a:tc>
                  <a:txBody>
                    <a:bodyPr/>
                    <a:lstStyle/>
                    <a:p>
                      <a:pPr algn="l" fontAlgn="t"/>
                      <a:r>
                        <a:rPr lang="it-IT" sz="1800">
                          <a:effectLst/>
                        </a:rPr>
                        <a:t>euro</a:t>
                      </a:r>
                    </a:p>
                  </a:txBody>
                  <a:tcPr marL="47922" marR="47922" marT="47922" marB="47922">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FFF"/>
                    </a:solidFill>
                  </a:tcPr>
                </a:tc>
                <a:tc>
                  <a:txBody>
                    <a:bodyPr/>
                    <a:lstStyle/>
                    <a:p>
                      <a:pPr algn="l" fontAlgn="t"/>
                      <a:r>
                        <a:rPr lang="it-IT" sz="1800">
                          <a:effectLst/>
                        </a:rPr>
                        <a:t>&amp;euro;</a:t>
                      </a:r>
                    </a:p>
                  </a:txBody>
                  <a:tcPr marL="47922" marR="47922" marT="47922" marB="47922">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FFF"/>
                    </a:solidFill>
                  </a:tcPr>
                </a:tc>
                <a:tc>
                  <a:txBody>
                    <a:bodyPr/>
                    <a:lstStyle/>
                    <a:p>
                      <a:pPr algn="l" fontAlgn="t"/>
                      <a:r>
                        <a:rPr lang="it-IT" sz="1800">
                          <a:effectLst/>
                        </a:rPr>
                        <a:t>&amp;#8364;</a:t>
                      </a:r>
                    </a:p>
                  </a:txBody>
                  <a:tcPr marL="47922" marR="47922" marT="47922" marB="47922">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FFF"/>
                    </a:solidFill>
                  </a:tcPr>
                </a:tc>
                <a:extLst>
                  <a:ext uri="{0D108BD9-81ED-4DB2-BD59-A6C34878D82A}">
                    <a16:rowId xmlns:a16="http://schemas.microsoft.com/office/drawing/2014/main" val="222486359"/>
                  </a:ext>
                </a:extLst>
              </a:tr>
              <a:tr h="357573">
                <a:tc>
                  <a:txBody>
                    <a:bodyPr/>
                    <a:lstStyle/>
                    <a:p>
                      <a:pPr algn="l" fontAlgn="t"/>
                      <a:r>
                        <a:rPr lang="it-IT" sz="1800">
                          <a:effectLst/>
                        </a:rPr>
                        <a:t>©</a:t>
                      </a:r>
                    </a:p>
                  </a:txBody>
                  <a:tcPr marL="95844" marR="47922" marT="28753" marB="28753">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E7E9EB"/>
                    </a:solidFill>
                  </a:tcPr>
                </a:tc>
                <a:tc>
                  <a:txBody>
                    <a:bodyPr/>
                    <a:lstStyle/>
                    <a:p>
                      <a:pPr algn="l" fontAlgn="t"/>
                      <a:r>
                        <a:rPr lang="it-IT" sz="1800">
                          <a:effectLst/>
                        </a:rPr>
                        <a:t>copyright</a:t>
                      </a:r>
                    </a:p>
                  </a:txBody>
                  <a:tcPr marL="47922" marR="47922" marT="47922" marB="47922">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E7E9EB"/>
                    </a:solidFill>
                  </a:tcPr>
                </a:tc>
                <a:tc>
                  <a:txBody>
                    <a:bodyPr/>
                    <a:lstStyle/>
                    <a:p>
                      <a:pPr algn="l" fontAlgn="t"/>
                      <a:r>
                        <a:rPr lang="it-IT" sz="1800">
                          <a:effectLst/>
                        </a:rPr>
                        <a:t>&amp;copy;</a:t>
                      </a:r>
                    </a:p>
                  </a:txBody>
                  <a:tcPr marL="47922" marR="47922" marT="47922" marB="47922">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E7E9EB"/>
                    </a:solidFill>
                  </a:tcPr>
                </a:tc>
                <a:tc>
                  <a:txBody>
                    <a:bodyPr/>
                    <a:lstStyle/>
                    <a:p>
                      <a:pPr algn="l" fontAlgn="t"/>
                      <a:r>
                        <a:rPr lang="it-IT" sz="1800">
                          <a:effectLst/>
                        </a:rPr>
                        <a:t>&amp;#169;</a:t>
                      </a:r>
                    </a:p>
                  </a:txBody>
                  <a:tcPr marL="47922" marR="47922" marT="47922" marB="47922">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E7E9EB"/>
                    </a:solidFill>
                  </a:tcPr>
                </a:tc>
                <a:extLst>
                  <a:ext uri="{0D108BD9-81ED-4DB2-BD59-A6C34878D82A}">
                    <a16:rowId xmlns:a16="http://schemas.microsoft.com/office/drawing/2014/main" val="478856240"/>
                  </a:ext>
                </a:extLst>
              </a:tr>
              <a:tr h="357573">
                <a:tc>
                  <a:txBody>
                    <a:bodyPr/>
                    <a:lstStyle/>
                    <a:p>
                      <a:pPr algn="l" fontAlgn="t"/>
                      <a:r>
                        <a:rPr lang="it-IT" sz="1800">
                          <a:effectLst/>
                        </a:rPr>
                        <a:t>®</a:t>
                      </a:r>
                    </a:p>
                  </a:txBody>
                  <a:tcPr marL="95844" marR="47922" marT="28753" marB="28753">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algn="l" fontAlgn="t"/>
                      <a:r>
                        <a:rPr lang="it-IT" sz="1800">
                          <a:effectLst/>
                        </a:rPr>
                        <a:t>trademark</a:t>
                      </a:r>
                    </a:p>
                  </a:txBody>
                  <a:tcPr marL="47922" marR="47922" marT="47922" marB="47922">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algn="l" fontAlgn="t"/>
                      <a:r>
                        <a:rPr lang="it-IT" sz="1800">
                          <a:effectLst/>
                        </a:rPr>
                        <a:t>&amp;reg;</a:t>
                      </a:r>
                    </a:p>
                  </a:txBody>
                  <a:tcPr marL="47922" marR="47922" marT="47922" marB="47922">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algn="l" fontAlgn="t"/>
                      <a:r>
                        <a:rPr lang="it-IT" sz="1800" dirty="0">
                          <a:effectLst/>
                        </a:rPr>
                        <a:t>&amp;#174;</a:t>
                      </a:r>
                    </a:p>
                  </a:txBody>
                  <a:tcPr marL="47922" marR="47922" marT="47922" marB="47922">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extLst>
                  <a:ext uri="{0D108BD9-81ED-4DB2-BD59-A6C34878D82A}">
                    <a16:rowId xmlns:a16="http://schemas.microsoft.com/office/drawing/2014/main" val="1601229377"/>
                  </a:ext>
                </a:extLst>
              </a:tr>
            </a:tbl>
          </a:graphicData>
        </a:graphic>
      </p:graphicFrame>
    </p:spTree>
    <p:extLst>
      <p:ext uri="{BB962C8B-B14F-4D97-AF65-F5344CB8AC3E}">
        <p14:creationId xmlns:p14="http://schemas.microsoft.com/office/powerpoint/2010/main" val="42233870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B0C3AE0-123C-D4A2-E86E-1416D74F8C68}"/>
              </a:ext>
            </a:extLst>
          </p:cNvPr>
          <p:cNvSpPr>
            <a:spLocks noGrp="1"/>
          </p:cNvSpPr>
          <p:nvPr>
            <p:ph type="title"/>
          </p:nvPr>
        </p:nvSpPr>
        <p:spPr/>
        <p:txBody>
          <a:bodyPr/>
          <a:lstStyle/>
          <a:p>
            <a:r>
              <a:rPr lang="it-IT" dirty="0"/>
              <a:t>&lt;</a:t>
            </a:r>
            <a:r>
              <a:rPr lang="it-IT" dirty="0" err="1"/>
              <a:t>img</a:t>
            </a:r>
            <a:r>
              <a:rPr lang="it-IT" dirty="0"/>
              <a:t>&gt;</a:t>
            </a:r>
          </a:p>
        </p:txBody>
      </p:sp>
      <p:sp>
        <p:nvSpPr>
          <p:cNvPr id="3" name="Segnaposto contenuto 2">
            <a:extLst>
              <a:ext uri="{FF2B5EF4-FFF2-40B4-BE49-F238E27FC236}">
                <a16:creationId xmlns:a16="http://schemas.microsoft.com/office/drawing/2014/main" id="{9A52B32F-F174-5DF2-D27B-6E4C66156369}"/>
              </a:ext>
            </a:extLst>
          </p:cNvPr>
          <p:cNvSpPr>
            <a:spLocks noGrp="1"/>
          </p:cNvSpPr>
          <p:nvPr>
            <p:ph idx="1"/>
          </p:nvPr>
        </p:nvSpPr>
        <p:spPr/>
        <p:txBody>
          <a:bodyPr/>
          <a:lstStyle/>
          <a:p>
            <a:pPr marL="0" indent="0">
              <a:buNone/>
            </a:pPr>
            <a:r>
              <a:rPr lang="it-IT" dirty="0"/>
              <a:t>Introdotto nel 1993, secondo Sordi sancisce la nascita del www ipermediale e commerciale (e del web design)</a:t>
            </a:r>
          </a:p>
          <a:p>
            <a:pPr marL="0" indent="0">
              <a:buNone/>
            </a:pPr>
            <a:endParaRPr lang="it-IT" dirty="0"/>
          </a:p>
          <a:p>
            <a:pPr marL="0" indent="0" algn="l">
              <a:spcBef>
                <a:spcPts val="1200"/>
              </a:spcBef>
              <a:spcAft>
                <a:spcPts val="1200"/>
              </a:spcAft>
              <a:buNone/>
            </a:pPr>
            <a:r>
              <a:rPr lang="it-IT" b="0" i="0" dirty="0">
                <a:solidFill>
                  <a:srgbClr val="999999"/>
                </a:solidFill>
                <a:effectLst/>
                <a:latin typeface="Consolas" panose="020B0609020204030204" pitchFamily="49" charset="0"/>
              </a:rPr>
              <a:t>&lt;</a:t>
            </a:r>
            <a:r>
              <a:rPr lang="it-IT" b="0" i="0" dirty="0" err="1">
                <a:solidFill>
                  <a:srgbClr val="990055"/>
                </a:solidFill>
                <a:effectLst/>
                <a:latin typeface="Consolas" panose="020B0609020204030204" pitchFamily="49" charset="0"/>
              </a:rPr>
              <a:t>img</a:t>
            </a:r>
            <a:r>
              <a:rPr lang="it-IT" b="0" i="0" dirty="0">
                <a:solidFill>
                  <a:srgbClr val="008000"/>
                </a:solidFill>
                <a:effectLst/>
                <a:latin typeface="Consolas" panose="020B0609020204030204" pitchFamily="49" charset="0"/>
              </a:rPr>
              <a:t> </a:t>
            </a:r>
            <a:r>
              <a:rPr lang="it-IT" b="0" i="0" dirty="0" err="1">
                <a:solidFill>
                  <a:srgbClr val="008000"/>
                </a:solidFill>
                <a:effectLst/>
                <a:latin typeface="Consolas" panose="020B0609020204030204" pitchFamily="49" charset="0"/>
              </a:rPr>
              <a:t>src</a:t>
            </a:r>
            <a:r>
              <a:rPr lang="it-IT" b="0" i="0" dirty="0">
                <a:solidFill>
                  <a:srgbClr val="005CC5"/>
                </a:solidFill>
                <a:effectLst/>
                <a:latin typeface="Consolas" panose="020B0609020204030204" pitchFamily="49" charset="0"/>
              </a:rPr>
              <a:t>=logo.jpg"</a:t>
            </a:r>
            <a:r>
              <a:rPr lang="it-IT" b="0" i="0" dirty="0">
                <a:solidFill>
                  <a:srgbClr val="008000"/>
                </a:solidFill>
                <a:effectLst/>
                <a:latin typeface="Consolas" panose="020B0609020204030204" pitchFamily="49" charset="0"/>
              </a:rPr>
              <a:t> </a:t>
            </a:r>
            <a:r>
              <a:rPr lang="it-IT" b="0" i="0" dirty="0" err="1">
                <a:solidFill>
                  <a:srgbClr val="008000"/>
                </a:solidFill>
                <a:effectLst/>
                <a:latin typeface="Consolas" panose="020B0609020204030204" pitchFamily="49" charset="0"/>
              </a:rPr>
              <a:t>width</a:t>
            </a:r>
            <a:r>
              <a:rPr lang="it-IT" b="0" i="0" dirty="0">
                <a:solidFill>
                  <a:srgbClr val="005CC5"/>
                </a:solidFill>
                <a:effectLst/>
                <a:latin typeface="Consolas" panose="020B0609020204030204" pitchFamily="49" charset="0"/>
              </a:rPr>
              <a:t>="300"</a:t>
            </a:r>
            <a:r>
              <a:rPr lang="it-IT" b="0" i="0" dirty="0">
                <a:solidFill>
                  <a:srgbClr val="008000"/>
                </a:solidFill>
                <a:effectLst/>
                <a:latin typeface="Consolas" panose="020B0609020204030204" pitchFamily="49" charset="0"/>
              </a:rPr>
              <a:t> </a:t>
            </a:r>
            <a:r>
              <a:rPr lang="it-IT" b="0" i="0" dirty="0" err="1">
                <a:solidFill>
                  <a:srgbClr val="008000"/>
                </a:solidFill>
                <a:effectLst/>
                <a:latin typeface="Consolas" panose="020B0609020204030204" pitchFamily="49" charset="0"/>
              </a:rPr>
              <a:t>height</a:t>
            </a:r>
            <a:r>
              <a:rPr lang="it-IT" b="0" i="0" dirty="0">
                <a:solidFill>
                  <a:srgbClr val="005CC5"/>
                </a:solidFill>
                <a:effectLst/>
                <a:latin typeface="Consolas" panose="020B0609020204030204" pitchFamily="49" charset="0"/>
              </a:rPr>
              <a:t>="300"</a:t>
            </a:r>
            <a:r>
              <a:rPr lang="it-IT" b="0" i="0" dirty="0">
                <a:solidFill>
                  <a:srgbClr val="999999"/>
                </a:solidFill>
                <a:effectLst/>
                <a:latin typeface="Consolas" panose="020B0609020204030204" pitchFamily="49" charset="0"/>
              </a:rPr>
              <a:t>&gt;</a:t>
            </a:r>
          </a:p>
          <a:p>
            <a:pPr marL="0" indent="0">
              <a:spcBef>
                <a:spcPts val="1200"/>
              </a:spcBef>
              <a:spcAft>
                <a:spcPts val="1200"/>
              </a:spcAft>
              <a:buNone/>
            </a:pPr>
            <a:r>
              <a:rPr lang="it-IT" b="0" i="0" dirty="0">
                <a:solidFill>
                  <a:srgbClr val="999999"/>
                </a:solidFill>
                <a:effectLst/>
                <a:latin typeface="Consolas" panose="020B0609020204030204" pitchFamily="49" charset="0"/>
              </a:rPr>
              <a:t>&lt;</a:t>
            </a:r>
            <a:r>
              <a:rPr lang="it-IT" b="0" i="0" dirty="0" err="1">
                <a:solidFill>
                  <a:srgbClr val="990055"/>
                </a:solidFill>
                <a:effectLst/>
                <a:latin typeface="Consolas" panose="020B0609020204030204" pitchFamily="49" charset="0"/>
              </a:rPr>
              <a:t>img</a:t>
            </a:r>
            <a:r>
              <a:rPr lang="it-IT" b="0" i="0" dirty="0">
                <a:solidFill>
                  <a:srgbClr val="008000"/>
                </a:solidFill>
                <a:effectLst/>
                <a:latin typeface="Consolas" panose="020B0609020204030204" pitchFamily="49" charset="0"/>
              </a:rPr>
              <a:t> </a:t>
            </a:r>
            <a:r>
              <a:rPr lang="it-IT" b="0" i="0" dirty="0" err="1">
                <a:solidFill>
                  <a:srgbClr val="008000"/>
                </a:solidFill>
                <a:effectLst/>
                <a:latin typeface="Consolas" panose="020B0609020204030204" pitchFamily="49" charset="0"/>
              </a:rPr>
              <a:t>src</a:t>
            </a:r>
            <a:r>
              <a:rPr lang="it-IT" b="0" i="0" dirty="0">
                <a:solidFill>
                  <a:srgbClr val="005CC5"/>
                </a:solidFill>
                <a:effectLst/>
                <a:latin typeface="Consolas" panose="020B0609020204030204" pitchFamily="49" charset="0"/>
              </a:rPr>
              <a:t>=logo.jpg"</a:t>
            </a:r>
            <a:r>
              <a:rPr lang="it-IT" b="0" i="0" dirty="0">
                <a:solidFill>
                  <a:srgbClr val="008000"/>
                </a:solidFill>
                <a:effectLst/>
                <a:latin typeface="Consolas" panose="020B0609020204030204" pitchFamily="49" charset="0"/>
              </a:rPr>
              <a:t> alt</a:t>
            </a:r>
            <a:r>
              <a:rPr lang="it-IT" b="0" i="0" dirty="0">
                <a:solidFill>
                  <a:srgbClr val="005CC5"/>
                </a:solidFill>
                <a:effectLst/>
                <a:latin typeface="Consolas" panose="020B0609020204030204" pitchFamily="49" charset="0"/>
              </a:rPr>
              <a:t>="</a:t>
            </a:r>
            <a:r>
              <a:rPr lang="it-IT" dirty="0">
                <a:solidFill>
                  <a:srgbClr val="005CC5"/>
                </a:solidFill>
                <a:latin typeface="Consolas" panose="020B0609020204030204" pitchFamily="49" charset="0"/>
              </a:rPr>
              <a:t>Logo </a:t>
            </a:r>
            <a:r>
              <a:rPr lang="it-IT" dirty="0" err="1">
                <a:solidFill>
                  <a:srgbClr val="005CC5"/>
                </a:solidFill>
                <a:latin typeface="Consolas" panose="020B0609020204030204" pitchFamily="49" charset="0"/>
              </a:rPr>
              <a:t>Unict</a:t>
            </a:r>
            <a:r>
              <a:rPr lang="it-IT" b="0" i="0" dirty="0">
                <a:solidFill>
                  <a:srgbClr val="005CC5"/>
                </a:solidFill>
                <a:effectLst/>
                <a:latin typeface="Consolas" panose="020B0609020204030204" pitchFamily="49" charset="0"/>
              </a:rPr>
              <a:t>"</a:t>
            </a:r>
            <a:r>
              <a:rPr lang="it-IT" b="0" i="0" dirty="0">
                <a:solidFill>
                  <a:srgbClr val="999999"/>
                </a:solidFill>
                <a:effectLst/>
                <a:latin typeface="Consolas" panose="020B0609020204030204" pitchFamily="49" charset="0"/>
              </a:rPr>
              <a:t>&gt;</a:t>
            </a:r>
            <a:br>
              <a:rPr lang="it-IT" dirty="0"/>
            </a:br>
            <a:endParaRPr lang="it-IT" dirty="0"/>
          </a:p>
          <a:p>
            <a:pPr marL="0" indent="0" algn="l">
              <a:spcBef>
                <a:spcPts val="1200"/>
              </a:spcBef>
              <a:spcAft>
                <a:spcPts val="1200"/>
              </a:spcAft>
              <a:buNone/>
            </a:pPr>
            <a:br>
              <a:rPr lang="it-IT" dirty="0"/>
            </a:br>
            <a:endParaRPr lang="it-IT" dirty="0"/>
          </a:p>
          <a:p>
            <a:pPr marL="0" indent="0">
              <a:buNone/>
            </a:pPr>
            <a:endParaRPr lang="it-IT" dirty="0"/>
          </a:p>
          <a:p>
            <a:pPr marL="0" indent="0">
              <a:buNone/>
            </a:pPr>
            <a:endParaRPr lang="it-IT" dirty="0"/>
          </a:p>
        </p:txBody>
      </p:sp>
    </p:spTree>
    <p:extLst>
      <p:ext uri="{BB962C8B-B14F-4D97-AF65-F5344CB8AC3E}">
        <p14:creationId xmlns:p14="http://schemas.microsoft.com/office/powerpoint/2010/main" val="16577009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E2ED497-CDD2-DDC7-2E3D-922E0FB04090}"/>
              </a:ext>
            </a:extLst>
          </p:cNvPr>
          <p:cNvSpPr>
            <a:spLocks noGrp="1"/>
          </p:cNvSpPr>
          <p:nvPr>
            <p:ph type="title"/>
          </p:nvPr>
        </p:nvSpPr>
        <p:spPr/>
        <p:txBody>
          <a:bodyPr/>
          <a:lstStyle/>
          <a:p>
            <a:r>
              <a:rPr lang="it-IT" dirty="0"/>
              <a:t>&lt;a&gt;</a:t>
            </a:r>
          </a:p>
        </p:txBody>
      </p:sp>
    </p:spTree>
    <p:extLst>
      <p:ext uri="{BB962C8B-B14F-4D97-AF65-F5344CB8AC3E}">
        <p14:creationId xmlns:p14="http://schemas.microsoft.com/office/powerpoint/2010/main" val="2132011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B87FE1BC-021C-8724-FF1C-B1CC6C6042E8}"/>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02127067-050C-98EE-F208-7F45BC1D5778}"/>
              </a:ext>
            </a:extLst>
          </p:cNvPr>
          <p:cNvSpPr>
            <a:spLocks noGrp="1"/>
          </p:cNvSpPr>
          <p:nvPr>
            <p:ph type="title"/>
          </p:nvPr>
        </p:nvSpPr>
        <p:spPr>
          <a:xfrm>
            <a:off x="838200" y="70553"/>
            <a:ext cx="10515600" cy="1325563"/>
          </a:xfrm>
        </p:spPr>
        <p:txBody>
          <a:bodyPr/>
          <a:lstStyle/>
          <a:p>
            <a:r>
              <a:rPr lang="it-IT" dirty="0">
                <a:solidFill>
                  <a:srgbClr val="FFFF00"/>
                </a:solidFill>
              </a:rPr>
              <a:t>Struttura della pagina </a:t>
            </a:r>
            <a:r>
              <a:rPr lang="it-IT" sz="1600" dirty="0">
                <a:solidFill>
                  <a:schemeClr val="tx1">
                    <a:lumMod val="65000"/>
                    <a:lumOff val="35000"/>
                  </a:schemeClr>
                </a:solidFill>
              </a:rPr>
              <a:t>(Sordi 2013: 35)</a:t>
            </a:r>
            <a:endParaRPr lang="it-IT" dirty="0">
              <a:solidFill>
                <a:schemeClr val="tx1">
                  <a:lumMod val="65000"/>
                  <a:lumOff val="35000"/>
                </a:schemeClr>
              </a:solidFill>
            </a:endParaRPr>
          </a:p>
        </p:txBody>
      </p:sp>
      <p:sp>
        <p:nvSpPr>
          <p:cNvPr id="3" name="Segnaposto contenuto 2">
            <a:extLst>
              <a:ext uri="{FF2B5EF4-FFF2-40B4-BE49-F238E27FC236}">
                <a16:creationId xmlns:a16="http://schemas.microsoft.com/office/drawing/2014/main" id="{80C04EEB-2324-FAB2-94F0-03A8C5249E8F}"/>
              </a:ext>
            </a:extLst>
          </p:cNvPr>
          <p:cNvSpPr>
            <a:spLocks noGrp="1"/>
          </p:cNvSpPr>
          <p:nvPr>
            <p:ph idx="1"/>
          </p:nvPr>
        </p:nvSpPr>
        <p:spPr>
          <a:xfrm>
            <a:off x="776747" y="1396116"/>
            <a:ext cx="10441447" cy="4992573"/>
          </a:xfrm>
        </p:spPr>
        <p:txBody>
          <a:bodyPr>
            <a:normAutofit fontScale="40000" lnSpcReduction="20000"/>
          </a:bodyPr>
          <a:lstStyle/>
          <a:p>
            <a:pPr marL="0" indent="0" algn="just" defTabSz="360000">
              <a:lnSpc>
                <a:spcPct val="120000"/>
              </a:lnSpc>
              <a:spcBef>
                <a:spcPts val="0"/>
              </a:spcBef>
              <a:buNone/>
            </a:pPr>
            <a:r>
              <a:rPr lang="it-IT" sz="4500" b="0" dirty="0">
                <a:solidFill>
                  <a:srgbClr val="D4D4D4"/>
                </a:solidFill>
                <a:effectLst/>
                <a:latin typeface="Menlo" panose="020B0609030804020204" pitchFamily="49" charset="0"/>
              </a:rPr>
              <a:t>«prima ancora dei singoli elementi chiamati a rappresentare i singoli contenuti, esiste il problema della rappresentazione della </a:t>
            </a:r>
            <a:r>
              <a:rPr lang="it-IT" sz="4500" b="0" u="sng" dirty="0">
                <a:solidFill>
                  <a:srgbClr val="D4D4D4"/>
                </a:solidFill>
                <a:effectLst/>
                <a:latin typeface="Menlo" panose="020B0609030804020204" pitchFamily="49" charset="0"/>
              </a:rPr>
              <a:t>macrostruttura logica della pagina</a:t>
            </a:r>
            <a:r>
              <a:rPr lang="it-IT" sz="4500" b="0" dirty="0">
                <a:solidFill>
                  <a:srgbClr val="D4D4D4"/>
                </a:solidFill>
                <a:effectLst/>
                <a:latin typeface="Menlo" panose="020B0609030804020204" pitchFamily="49" charset="0"/>
              </a:rPr>
              <a:t> e dei suoi elementi: in altre parole, la rappresentazione dell'interfaccia di una pagina web».</a:t>
            </a:r>
          </a:p>
          <a:p>
            <a:pPr marL="0" indent="0" algn="just" defTabSz="360000">
              <a:lnSpc>
                <a:spcPct val="120000"/>
              </a:lnSpc>
              <a:spcBef>
                <a:spcPts val="0"/>
              </a:spcBef>
              <a:buNone/>
            </a:pPr>
            <a:endParaRPr lang="it-IT" sz="4000" b="0" dirty="0">
              <a:solidFill>
                <a:srgbClr val="D4D4D4"/>
              </a:solidFill>
              <a:effectLst/>
              <a:latin typeface="Menlo" panose="020B0609030804020204" pitchFamily="49" charset="0"/>
            </a:endParaRPr>
          </a:p>
          <a:p>
            <a:pPr marL="0" indent="0" algn="just" defTabSz="360000">
              <a:lnSpc>
                <a:spcPct val="120000"/>
              </a:lnSpc>
              <a:spcBef>
                <a:spcPts val="0"/>
              </a:spcBef>
              <a:buNone/>
            </a:pPr>
            <a:endParaRPr lang="it-IT" sz="4000" dirty="0">
              <a:solidFill>
                <a:srgbClr val="D4D4D4"/>
              </a:solidFill>
              <a:latin typeface="Menlo" panose="020B0609030804020204" pitchFamily="49" charset="0"/>
            </a:endParaRPr>
          </a:p>
          <a:p>
            <a:pPr marL="0" indent="0" algn="just" defTabSz="360000">
              <a:lnSpc>
                <a:spcPct val="120000"/>
              </a:lnSpc>
              <a:spcBef>
                <a:spcPts val="0"/>
              </a:spcBef>
              <a:buNone/>
            </a:pPr>
            <a:r>
              <a:rPr lang="it-IT" sz="4000" b="0" dirty="0">
                <a:solidFill>
                  <a:srgbClr val="D4D4D4"/>
                </a:solidFill>
                <a:effectLst/>
                <a:latin typeface="Menlo" panose="020B0609030804020204" pitchFamily="49" charset="0"/>
              </a:rPr>
              <a:t>«Pur essendo fortemente debitore della tradizione tipografica, il web design ha consolidato nel tempo una propria cifra strutturale che, </a:t>
            </a:r>
            <a:r>
              <a:rPr lang="it-IT" sz="4000" b="0" i="1" dirty="0" err="1">
                <a:solidFill>
                  <a:srgbClr val="D4D4D4"/>
                </a:solidFill>
                <a:effectLst/>
                <a:latin typeface="Menlo" panose="020B0609030804020204" pitchFamily="49" charset="0"/>
              </a:rPr>
              <a:t>mutatis</a:t>
            </a:r>
            <a:r>
              <a:rPr lang="it-IT" sz="4000" b="0" i="1" dirty="0">
                <a:solidFill>
                  <a:srgbClr val="D4D4D4"/>
                </a:solidFill>
                <a:effectLst/>
                <a:latin typeface="Menlo" panose="020B0609030804020204" pitchFamily="49" charset="0"/>
              </a:rPr>
              <a:t> </a:t>
            </a:r>
            <a:r>
              <a:rPr lang="it-IT" sz="4000" b="0" i="1" dirty="0" err="1">
                <a:solidFill>
                  <a:srgbClr val="D4D4D4"/>
                </a:solidFill>
                <a:effectLst/>
                <a:latin typeface="Menlo" panose="020B0609030804020204" pitchFamily="49" charset="0"/>
              </a:rPr>
              <a:t>mutandis</a:t>
            </a:r>
            <a:r>
              <a:rPr lang="it-IT" sz="4000" b="0" dirty="0">
                <a:solidFill>
                  <a:srgbClr val="D4D4D4"/>
                </a:solidFill>
                <a:effectLst/>
                <a:latin typeface="Menlo" panose="020B0609030804020204" pitchFamily="49" charset="0"/>
              </a:rPr>
              <a:t>, è possibile rinvenire nella gran parte delle pagine (e dei siti) esistenti sulla Rete, come se ci trovassimo di fronte a una vera e propria convenzione cui i progettisti aderiscono di fatto.</a:t>
            </a:r>
          </a:p>
          <a:p>
            <a:pPr marL="0" indent="0" algn="just" defTabSz="360000">
              <a:lnSpc>
                <a:spcPct val="120000"/>
              </a:lnSpc>
              <a:spcBef>
                <a:spcPts val="0"/>
              </a:spcBef>
              <a:buNone/>
            </a:pPr>
            <a:endParaRPr lang="it-IT" sz="4000" b="0" dirty="0">
              <a:solidFill>
                <a:srgbClr val="D4D4D4"/>
              </a:solidFill>
              <a:effectLst/>
              <a:latin typeface="Menlo" panose="020B0609030804020204" pitchFamily="49" charset="0"/>
            </a:endParaRPr>
          </a:p>
          <a:p>
            <a:pPr marL="0" indent="0" algn="just" defTabSz="360000">
              <a:lnSpc>
                <a:spcPct val="120000"/>
              </a:lnSpc>
              <a:spcBef>
                <a:spcPts val="0"/>
              </a:spcBef>
              <a:buNone/>
            </a:pPr>
            <a:r>
              <a:rPr lang="it-IT" sz="4000" b="0" dirty="0">
                <a:solidFill>
                  <a:srgbClr val="D4D4D4"/>
                </a:solidFill>
                <a:effectLst/>
                <a:latin typeface="Menlo" panose="020B0609030804020204" pitchFamily="49" charset="0"/>
              </a:rPr>
              <a:t> […]</a:t>
            </a:r>
          </a:p>
          <a:p>
            <a:pPr marL="0" indent="0" algn="just" defTabSz="360000">
              <a:lnSpc>
                <a:spcPct val="120000"/>
              </a:lnSpc>
              <a:spcBef>
                <a:spcPts val="0"/>
              </a:spcBef>
              <a:buNone/>
            </a:pPr>
            <a:endParaRPr lang="it-IT" sz="4000" dirty="0">
              <a:solidFill>
                <a:srgbClr val="D4D4D4"/>
              </a:solidFill>
              <a:latin typeface="Menlo" panose="020B0609030804020204" pitchFamily="49" charset="0"/>
            </a:endParaRPr>
          </a:p>
          <a:p>
            <a:pPr marL="0" indent="0" algn="just" defTabSz="360000">
              <a:lnSpc>
                <a:spcPct val="120000"/>
              </a:lnSpc>
              <a:spcBef>
                <a:spcPts val="0"/>
              </a:spcBef>
              <a:buNone/>
            </a:pPr>
            <a:r>
              <a:rPr lang="it-IT" sz="4000" b="0" dirty="0">
                <a:solidFill>
                  <a:srgbClr val="D4D4D4"/>
                </a:solidFill>
                <a:effectLst/>
                <a:latin typeface="Menlo" panose="020B0609030804020204" pitchFamily="49" charset="0"/>
              </a:rPr>
              <a:t>Questa struttura progettuale prevede elementi persistenti come testate, barre di navigazione, moduli di ricerca, aree principali e aree secondarie del contenuto, piè di pagina; tutti elementi che possiamo comodamente individuare nel nostro progetto e che dobbiamo tradurre in struttura ipertestuale.</a:t>
            </a:r>
          </a:p>
        </p:txBody>
      </p:sp>
    </p:spTree>
    <p:extLst>
      <p:ext uri="{BB962C8B-B14F-4D97-AF65-F5344CB8AC3E}">
        <p14:creationId xmlns:p14="http://schemas.microsoft.com/office/powerpoint/2010/main" val="3991015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6CA67160-1320-9182-65C3-2169C89791DE}"/>
              </a:ext>
            </a:extLst>
          </p:cNvPr>
          <p:cNvSpPr>
            <a:spLocks noGrp="1"/>
          </p:cNvSpPr>
          <p:nvPr>
            <p:ph type="title"/>
          </p:nvPr>
        </p:nvSpPr>
        <p:spPr>
          <a:xfrm>
            <a:off x="640080" y="1309630"/>
            <a:ext cx="4368602" cy="972580"/>
          </a:xfrm>
        </p:spPr>
        <p:txBody>
          <a:bodyPr anchor="b">
            <a:normAutofit/>
          </a:bodyPr>
          <a:lstStyle/>
          <a:p>
            <a:r>
              <a:rPr lang="it-IT" sz="3200" dirty="0"/>
              <a:t>Information Architecture (Richard Saul </a:t>
            </a:r>
            <a:r>
              <a:rPr lang="it-IT" sz="3200" dirty="0" err="1"/>
              <a:t>Wurman</a:t>
            </a:r>
            <a:r>
              <a:rPr lang="it-IT" sz="3200" dirty="0"/>
              <a:t>)</a:t>
            </a:r>
          </a:p>
        </p:txBody>
      </p:sp>
      <p:sp>
        <p:nvSpPr>
          <p:cNvPr id="11"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sX0" fmla="*/ 0 w 3474720"/>
              <a:gd name="csY0" fmla="*/ 0 h 18288"/>
              <a:gd name="csX1" fmla="*/ 694944 w 3474720"/>
              <a:gd name="csY1" fmla="*/ 0 h 18288"/>
              <a:gd name="csX2" fmla="*/ 1355141 w 3474720"/>
              <a:gd name="csY2" fmla="*/ 0 h 18288"/>
              <a:gd name="csX3" fmla="*/ 2015338 w 3474720"/>
              <a:gd name="csY3" fmla="*/ 0 h 18288"/>
              <a:gd name="csX4" fmla="*/ 2779776 w 3474720"/>
              <a:gd name="csY4" fmla="*/ 0 h 18288"/>
              <a:gd name="csX5" fmla="*/ 3474720 w 3474720"/>
              <a:gd name="csY5" fmla="*/ 0 h 18288"/>
              <a:gd name="csX6" fmla="*/ 3474720 w 3474720"/>
              <a:gd name="csY6" fmla="*/ 18288 h 18288"/>
              <a:gd name="csX7" fmla="*/ 2779776 w 3474720"/>
              <a:gd name="csY7" fmla="*/ 18288 h 18288"/>
              <a:gd name="csX8" fmla="*/ 2189074 w 3474720"/>
              <a:gd name="csY8" fmla="*/ 18288 h 18288"/>
              <a:gd name="csX9" fmla="*/ 1528877 w 3474720"/>
              <a:gd name="csY9" fmla="*/ 18288 h 18288"/>
              <a:gd name="csX10" fmla="*/ 868680 w 3474720"/>
              <a:gd name="csY10" fmla="*/ 18288 h 18288"/>
              <a:gd name="csX11" fmla="*/ 0 w 3474720"/>
              <a:gd name="csY11" fmla="*/ 18288 h 18288"/>
              <a:gd name="csX12" fmla="*/ 0 w 3474720"/>
              <a:gd name="csY12"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egnaposto contenuto 2">
            <a:extLst>
              <a:ext uri="{FF2B5EF4-FFF2-40B4-BE49-F238E27FC236}">
                <a16:creationId xmlns:a16="http://schemas.microsoft.com/office/drawing/2014/main" id="{4EEDE99F-621D-A5EA-397E-D2715653806D}"/>
              </a:ext>
            </a:extLst>
          </p:cNvPr>
          <p:cNvSpPr>
            <a:spLocks noGrp="1"/>
          </p:cNvSpPr>
          <p:nvPr>
            <p:ph idx="1"/>
          </p:nvPr>
        </p:nvSpPr>
        <p:spPr>
          <a:xfrm>
            <a:off x="640080" y="2872899"/>
            <a:ext cx="4243589" cy="3320668"/>
          </a:xfrm>
        </p:spPr>
        <p:txBody>
          <a:bodyPr>
            <a:normAutofit/>
          </a:bodyPr>
          <a:lstStyle/>
          <a:p>
            <a:pPr marL="0" indent="0">
              <a:buNone/>
            </a:pPr>
            <a:r>
              <a:rPr lang="it-IT" sz="1200" dirty="0"/>
              <a:t>Sordi, Progettare per il web pp. (16-17).</a:t>
            </a:r>
          </a:p>
          <a:p>
            <a:pPr marL="0" indent="0">
              <a:buNone/>
            </a:pPr>
            <a:endParaRPr lang="it-IT" sz="2200" dirty="0"/>
          </a:p>
          <a:p>
            <a:pPr marL="0" indent="0">
              <a:buNone/>
            </a:pPr>
            <a:endParaRPr lang="it-IT" sz="2200" dirty="0"/>
          </a:p>
        </p:txBody>
      </p:sp>
      <p:pic>
        <p:nvPicPr>
          <p:cNvPr id="5" name="Picture 4" descr="Fotografia ad angolo di un edificio">
            <a:extLst>
              <a:ext uri="{FF2B5EF4-FFF2-40B4-BE49-F238E27FC236}">
                <a16:creationId xmlns:a16="http://schemas.microsoft.com/office/drawing/2014/main" id="{B4532C52-8A81-A030-6B3B-624F8677E5BA}"/>
              </a:ext>
            </a:extLst>
          </p:cNvPr>
          <p:cNvPicPr>
            <a:picLocks noChangeAspect="1"/>
          </p:cNvPicPr>
          <p:nvPr/>
        </p:nvPicPr>
        <p:blipFill>
          <a:blip r:embed="rId2"/>
          <a:srcRect l="26849" r="6198"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4" name="Titolo 1">
            <a:extLst>
              <a:ext uri="{FF2B5EF4-FFF2-40B4-BE49-F238E27FC236}">
                <a16:creationId xmlns:a16="http://schemas.microsoft.com/office/drawing/2014/main" id="{F54B0997-4351-881C-2B21-0FD769B58BD8}"/>
              </a:ext>
            </a:extLst>
          </p:cNvPr>
          <p:cNvSpPr txBox="1">
            <a:spLocks/>
          </p:cNvSpPr>
          <p:nvPr/>
        </p:nvSpPr>
        <p:spPr>
          <a:xfrm>
            <a:off x="379168" y="4016349"/>
            <a:ext cx="4890425" cy="111888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it-IT" sz="2800" dirty="0">
                <a:latin typeface="Josefin Sans" pitchFamily="2" charset="77"/>
              </a:rPr>
              <a:t>L’architetto dell’informazione</a:t>
            </a:r>
          </a:p>
        </p:txBody>
      </p:sp>
      <p:sp>
        <p:nvSpPr>
          <p:cNvPr id="6" name="Segnaposto contenuto 2">
            <a:extLst>
              <a:ext uri="{FF2B5EF4-FFF2-40B4-BE49-F238E27FC236}">
                <a16:creationId xmlns:a16="http://schemas.microsoft.com/office/drawing/2014/main" id="{F2E21CE4-C8B2-AE82-1F41-12F6A6C98318}"/>
              </a:ext>
            </a:extLst>
          </p:cNvPr>
          <p:cNvSpPr txBox="1">
            <a:spLocks/>
          </p:cNvSpPr>
          <p:nvPr/>
        </p:nvSpPr>
        <p:spPr>
          <a:xfrm>
            <a:off x="640080" y="4624741"/>
            <a:ext cx="4890425" cy="367288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it-IT" sz="1600" dirty="0">
              <a:latin typeface="Century Gothic" panose="020B0502020202020204" pitchFamily="34" charset="0"/>
            </a:endParaRPr>
          </a:p>
          <a:p>
            <a:r>
              <a:rPr lang="it-IT" sz="1600" dirty="0">
                <a:latin typeface="Century Gothic" panose="020B0502020202020204" pitchFamily="34" charset="0"/>
              </a:rPr>
              <a:t>organizza ciò che è intrinseco nei dati</a:t>
            </a:r>
          </a:p>
          <a:p>
            <a:r>
              <a:rPr lang="it-IT" sz="1600" dirty="0">
                <a:latin typeface="Century Gothic" panose="020B0502020202020204" pitchFamily="34" charset="0"/>
              </a:rPr>
              <a:t>rende chiaro ciò che è oscuro</a:t>
            </a:r>
          </a:p>
          <a:p>
            <a:r>
              <a:rPr lang="it-IT" sz="1600" dirty="0">
                <a:latin typeface="Century Gothic" panose="020B0502020202020204" pitchFamily="34" charset="0"/>
              </a:rPr>
              <a:t>crea la struttura o la mappa delle informazioni per indirizzare l’utente</a:t>
            </a:r>
          </a:p>
        </p:txBody>
      </p:sp>
    </p:spTree>
    <p:extLst>
      <p:ext uri="{BB962C8B-B14F-4D97-AF65-F5344CB8AC3E}">
        <p14:creationId xmlns:p14="http://schemas.microsoft.com/office/powerpoint/2010/main" val="3029267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7CEA99C-C9C3-1B07-6715-93794195391C}"/>
              </a:ext>
            </a:extLst>
          </p:cNvPr>
          <p:cNvSpPr>
            <a:spLocks noGrp="1"/>
          </p:cNvSpPr>
          <p:nvPr>
            <p:ph type="title"/>
          </p:nvPr>
        </p:nvSpPr>
        <p:spPr>
          <a:xfrm>
            <a:off x="468086" y="278266"/>
            <a:ext cx="11114314" cy="1713820"/>
          </a:xfrm>
        </p:spPr>
        <p:txBody>
          <a:bodyPr>
            <a:normAutofit fontScale="90000"/>
          </a:bodyPr>
          <a:lstStyle/>
          <a:p>
            <a:pPr algn="ctr"/>
            <a:r>
              <a:rPr lang="it-IT" sz="5400" dirty="0">
                <a:latin typeface="Josefin Sans" pitchFamily="2" charset="77"/>
              </a:rPr>
              <a:t>Nel nostro sito l’utente deve essere in grado di rispondere a tre domande:</a:t>
            </a:r>
          </a:p>
        </p:txBody>
      </p:sp>
      <p:sp>
        <p:nvSpPr>
          <p:cNvPr id="3" name="Segnaposto contenuto 2">
            <a:extLst>
              <a:ext uri="{FF2B5EF4-FFF2-40B4-BE49-F238E27FC236}">
                <a16:creationId xmlns:a16="http://schemas.microsoft.com/office/drawing/2014/main" id="{3014952A-33AB-F912-8485-EA7DC71528D4}"/>
              </a:ext>
            </a:extLst>
          </p:cNvPr>
          <p:cNvSpPr>
            <a:spLocks noGrp="1"/>
          </p:cNvSpPr>
          <p:nvPr>
            <p:ph idx="1"/>
          </p:nvPr>
        </p:nvSpPr>
        <p:spPr>
          <a:xfrm>
            <a:off x="767443" y="2642053"/>
            <a:ext cx="5257800" cy="3649890"/>
          </a:xfrm>
        </p:spPr>
        <p:txBody>
          <a:bodyPr>
            <a:normAutofit/>
          </a:bodyPr>
          <a:lstStyle/>
          <a:p>
            <a:pPr marL="0" indent="0">
              <a:buNone/>
            </a:pPr>
            <a:r>
              <a:rPr lang="it-IT" sz="4000" dirty="0">
                <a:latin typeface="Urbanist Light" pitchFamily="2" charset="77"/>
                <a:ea typeface="Urbanist Light" pitchFamily="2" charset="77"/>
                <a:cs typeface="Urbanist Light" pitchFamily="2" charset="77"/>
              </a:rPr>
              <a:t>Dove sono?</a:t>
            </a:r>
          </a:p>
          <a:p>
            <a:pPr marL="0" indent="0">
              <a:buNone/>
            </a:pPr>
            <a:endParaRPr lang="it-IT" sz="4000" dirty="0">
              <a:latin typeface="Urbanist Light" pitchFamily="2" charset="77"/>
              <a:ea typeface="Urbanist Light" pitchFamily="2" charset="77"/>
              <a:cs typeface="Urbanist Light" pitchFamily="2" charset="77"/>
            </a:endParaRPr>
          </a:p>
          <a:p>
            <a:pPr marL="0" indent="0">
              <a:buNone/>
            </a:pPr>
            <a:r>
              <a:rPr lang="it-IT" sz="4000" dirty="0">
                <a:latin typeface="Urbanist Light" pitchFamily="2" charset="77"/>
                <a:ea typeface="Urbanist Light" pitchFamily="2" charset="77"/>
                <a:cs typeface="Urbanist Light" pitchFamily="2" charset="77"/>
              </a:rPr>
              <a:t>Di che cosa si tratta?</a:t>
            </a:r>
          </a:p>
          <a:p>
            <a:pPr marL="0" indent="0">
              <a:buNone/>
            </a:pPr>
            <a:endParaRPr lang="it-IT" sz="4000" dirty="0">
              <a:latin typeface="Urbanist Light" pitchFamily="2" charset="77"/>
              <a:ea typeface="Urbanist Light" pitchFamily="2" charset="77"/>
              <a:cs typeface="Urbanist Light" pitchFamily="2" charset="77"/>
            </a:endParaRPr>
          </a:p>
          <a:p>
            <a:pPr marL="0" indent="0">
              <a:buNone/>
            </a:pPr>
            <a:r>
              <a:rPr lang="it-IT" sz="4000" dirty="0">
                <a:latin typeface="Urbanist Light" pitchFamily="2" charset="77"/>
                <a:ea typeface="Urbanist Light" pitchFamily="2" charset="77"/>
                <a:cs typeface="Urbanist Light" pitchFamily="2" charset="77"/>
              </a:rPr>
              <a:t>Dove vado?</a:t>
            </a:r>
          </a:p>
        </p:txBody>
      </p:sp>
      <p:pic>
        <p:nvPicPr>
          <p:cNvPr id="5" name="Immagine 4" descr="Immagine che contiene Elementi grafici, grafica, Policromia, Carattere&#10;&#10;Il contenuto generato dall'IA potrebbe non essere corretto.">
            <a:extLst>
              <a:ext uri="{FF2B5EF4-FFF2-40B4-BE49-F238E27FC236}">
                <a16:creationId xmlns:a16="http://schemas.microsoft.com/office/drawing/2014/main" id="{BA5E9D47-00B5-E5D8-9C4C-25B81761AFC8}"/>
              </a:ext>
            </a:extLst>
          </p:cNvPr>
          <p:cNvPicPr>
            <a:picLocks noChangeAspect="1"/>
          </p:cNvPicPr>
          <p:nvPr/>
        </p:nvPicPr>
        <p:blipFill>
          <a:blip r:embed="rId3">
            <a:extLst>
              <a:ext uri="{837473B0-CC2E-450A-ABE3-18F120FF3D39}">
                <a1611:picAttrSrcUrl xmlns:a1611="http://schemas.microsoft.com/office/drawing/2016/11/main" r:id="rId4"/>
              </a:ext>
            </a:extLst>
          </a:blip>
          <a:srcRect r="25730"/>
          <a:stretch/>
        </p:blipFill>
        <p:spPr>
          <a:xfrm>
            <a:off x="7826752" y="2320637"/>
            <a:ext cx="4365248" cy="4307165"/>
          </a:xfrm>
          <a:prstGeom prst="rect">
            <a:avLst/>
          </a:prstGeom>
        </p:spPr>
      </p:pic>
    </p:spTree>
    <p:extLst>
      <p:ext uri="{BB962C8B-B14F-4D97-AF65-F5344CB8AC3E}">
        <p14:creationId xmlns:p14="http://schemas.microsoft.com/office/powerpoint/2010/main" val="1197192907"/>
      </p:ext>
    </p:extLst>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
  <TotalTime>4370</TotalTime>
  <Words>1910</Words>
  <Application>Microsoft Macintosh PowerPoint</Application>
  <PresentationFormat>Widescreen</PresentationFormat>
  <Paragraphs>293</Paragraphs>
  <Slides>27</Slides>
  <Notes>13</Notes>
  <HiddenSlides>0</HiddenSlides>
  <MMClips>1</MMClips>
  <ScaleCrop>false</ScaleCrop>
  <HeadingPairs>
    <vt:vector size="6" baseType="variant">
      <vt:variant>
        <vt:lpstr>Caratteri utilizzati</vt:lpstr>
      </vt:variant>
      <vt:variant>
        <vt:i4>12</vt:i4>
      </vt:variant>
      <vt:variant>
        <vt:lpstr>Tema</vt:lpstr>
      </vt:variant>
      <vt:variant>
        <vt:i4>1</vt:i4>
      </vt:variant>
      <vt:variant>
        <vt:lpstr>Titoli diapositive</vt:lpstr>
      </vt:variant>
      <vt:variant>
        <vt:i4>27</vt:i4>
      </vt:variant>
    </vt:vector>
  </HeadingPairs>
  <TitlesOfParts>
    <vt:vector size="40" baseType="lpstr">
      <vt:lpstr>Aptos</vt:lpstr>
      <vt:lpstr>Arial</vt:lpstr>
      <vt:lpstr>Bradley Hand</vt:lpstr>
      <vt:lpstr>Calibri</vt:lpstr>
      <vt:lpstr>Calibri Light</vt:lpstr>
      <vt:lpstr>Century Gothic</vt:lpstr>
      <vt:lpstr>Consolas</vt:lpstr>
      <vt:lpstr>Futura Medium</vt:lpstr>
      <vt:lpstr>GeoSlab703 Md BT Medium</vt:lpstr>
      <vt:lpstr>Josefin Sans</vt:lpstr>
      <vt:lpstr>Menlo</vt:lpstr>
      <vt:lpstr>Urbanist Light</vt:lpstr>
      <vt:lpstr>Tema di Office</vt:lpstr>
      <vt:lpstr>Presentazione standard di PowerPoint</vt:lpstr>
      <vt:lpstr>Tabelle</vt:lpstr>
      <vt:lpstr>Tabelle</vt:lpstr>
      <vt:lpstr>Riferimenti a entità</vt:lpstr>
      <vt:lpstr>&lt;img&gt;</vt:lpstr>
      <vt:lpstr>&lt;a&gt;</vt:lpstr>
      <vt:lpstr>Struttura della pagina (Sordi 2013: 35)</vt:lpstr>
      <vt:lpstr>Information Architecture (Richard Saul Wurman)</vt:lpstr>
      <vt:lpstr>Nel nostro sito l’utente deve essere in grado di rispondere a tre domande:</vt:lpstr>
      <vt:lpstr>Presentazione standard di PowerPoint</vt:lpstr>
      <vt:lpstr>Struttura della pagina</vt:lpstr>
      <vt:lpstr>Id e classe</vt:lpstr>
      <vt:lpstr>Semantic Elements</vt:lpstr>
      <vt:lpstr>Presentazione standard di PowerPoint</vt:lpstr>
      <vt:lpstr>&lt;header&gt;</vt:lpstr>
      <vt:lpstr>&lt;header&gt;</vt:lpstr>
      <vt:lpstr>Presentazione standard di PowerPoint</vt:lpstr>
      <vt:lpstr>&lt;header&gt;</vt:lpstr>
      <vt:lpstr>&lt;nav&gt;</vt:lpstr>
      <vt:lpstr>&lt;article&gt;</vt:lpstr>
      <vt:lpstr>&lt;section&gt;</vt:lpstr>
      <vt:lpstr>&lt;aside&gt;</vt:lpstr>
      <vt:lpstr>&lt;figure&gt;</vt:lpstr>
      <vt:lpstr>&lt;details&gt; e &lt;summary&gt;</vt:lpstr>
      <vt:lpstr>Creare una</vt:lpstr>
      <vt:lpstr>Esercitazione</vt:lpstr>
      <vt:lpstr>Prima struttura della cartella di lavoro</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Salvatore Arcidiacono</dc:creator>
  <cp:lastModifiedBy>Salvatore Arcidiacono</cp:lastModifiedBy>
  <cp:revision>53</cp:revision>
  <dcterms:created xsi:type="dcterms:W3CDTF">2021-12-06T09:37:06Z</dcterms:created>
  <dcterms:modified xsi:type="dcterms:W3CDTF">2026-03-11T12:51:48Z</dcterms:modified>
</cp:coreProperties>
</file>